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1286" r:id="rId5"/>
    <p:sldId id="256" r:id="rId6"/>
    <p:sldId id="974" r:id="rId7"/>
    <p:sldId id="1287" r:id="rId8"/>
    <p:sldId id="1288" r:id="rId9"/>
    <p:sldId id="1289" r:id="rId10"/>
    <p:sldId id="1290" r:id="rId11"/>
    <p:sldId id="1291" r:id="rId12"/>
    <p:sldId id="1292" r:id="rId13"/>
    <p:sldId id="1293" r:id="rId14"/>
    <p:sldId id="1294" r:id="rId15"/>
    <p:sldId id="1295" r:id="rId16"/>
    <p:sldId id="1296" r:id="rId17"/>
    <p:sldId id="1297" r:id="rId18"/>
    <p:sldId id="1298" r:id="rId19"/>
    <p:sldId id="1299" r:id="rId20"/>
    <p:sldId id="1300" r:id="rId21"/>
    <p:sldId id="1301" r:id="rId22"/>
    <p:sldId id="1302" r:id="rId23"/>
    <p:sldId id="1303" r:id="rId24"/>
    <p:sldId id="1304" r:id="rId25"/>
    <p:sldId id="1305" r:id="rId26"/>
    <p:sldId id="1143" r:id="rId27"/>
    <p:sldId id="1263" r:id="rId28"/>
    <p:sldId id="34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68219E-81B7-468B-B496-6FE33E0D59F8}">
          <p14:sldIdLst>
            <p14:sldId id="1286"/>
            <p14:sldId id="256"/>
            <p14:sldId id="974"/>
            <p14:sldId id="1287"/>
            <p14:sldId id="1288"/>
            <p14:sldId id="1289"/>
          </p14:sldIdLst>
        </p14:section>
        <p14:section name="About CAB" id="{4AF3EB29-961C-420D-9A38-8930A97FD651}">
          <p14:sldIdLst>
            <p14:sldId id="1290"/>
            <p14:sldId id="1291"/>
            <p14:sldId id="1292"/>
            <p14:sldId id="1293"/>
            <p14:sldId id="1294"/>
            <p14:sldId id="1295"/>
            <p14:sldId id="1296"/>
            <p14:sldId id="1297"/>
            <p14:sldId id="1298"/>
            <p14:sldId id="1299"/>
            <p14:sldId id="1300"/>
          </p14:sldIdLst>
        </p14:section>
        <p14:section name="Membership Opportunities" id="{0AD5F48D-E0EE-4185-A486-32E194E5AD8C}">
          <p14:sldIdLst>
            <p14:sldId id="1301"/>
            <p14:sldId id="1302"/>
            <p14:sldId id="1303"/>
            <p14:sldId id="1304"/>
          </p14:sldIdLst>
        </p14:section>
        <p14:section name="Conclusion" id="{87DBFBB8-B79D-4E11-9FB9-FE47FDE9AD38}">
          <p14:sldIdLst>
            <p14:sldId id="1305"/>
            <p14:sldId id="1143"/>
            <p14:sldId id="1263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AD5983-0472-45F5-8B7C-9398C4597DDA}" v="4" dt="2024-04-01T21:34:43.542"/>
    <p1510:client id="{D0946731-DC29-4FEF-B96C-2E3957DB5549}" v="75" dt="2024-04-01T21:02:03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7" y="13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en Schuh" userId="b333c9bc-995f-4e7b-84e7-0f7883b0e6ca" providerId="ADAL" clId="{D0946731-DC29-4FEF-B96C-2E3957DB5549}"/>
    <pc:docChg chg="undo custSel addSld modSld modMainMaster addSection modSection">
      <pc:chgData name="Janeen Schuh" userId="b333c9bc-995f-4e7b-84e7-0f7883b0e6ca" providerId="ADAL" clId="{D0946731-DC29-4FEF-B96C-2E3957DB5549}" dt="2024-04-01T21:08:14.790" v="1037" actId="14100"/>
      <pc:docMkLst>
        <pc:docMk/>
      </pc:docMkLst>
      <pc:sldChg chg="addSp delSp modSp mod setBg">
        <pc:chgData name="Janeen Schuh" userId="b333c9bc-995f-4e7b-84e7-0f7883b0e6ca" providerId="ADAL" clId="{D0946731-DC29-4FEF-B96C-2E3957DB5549}" dt="2024-03-29T23:08:05.014" v="5" actId="478"/>
        <pc:sldMkLst>
          <pc:docMk/>
          <pc:sldMk cId="1299161545" sldId="256"/>
        </pc:sldMkLst>
        <pc:spChg chg="del mod">
          <ac:chgData name="Janeen Schuh" userId="b333c9bc-995f-4e7b-84e7-0f7883b0e6ca" providerId="ADAL" clId="{D0946731-DC29-4FEF-B96C-2E3957DB5549}" dt="2024-03-29T23:08:02.942" v="4" actId="478"/>
          <ac:spMkLst>
            <pc:docMk/>
            <pc:sldMk cId="1299161545" sldId="256"/>
            <ac:spMk id="2" creationId="{DA0CEF71-F503-A173-F116-E856EE97A98C}"/>
          </ac:spMkLst>
        </pc:spChg>
        <pc:spChg chg="del mod">
          <ac:chgData name="Janeen Schuh" userId="b333c9bc-995f-4e7b-84e7-0f7883b0e6ca" providerId="ADAL" clId="{D0946731-DC29-4FEF-B96C-2E3957DB5549}" dt="2024-03-29T23:08:05.014" v="5" actId="478"/>
          <ac:spMkLst>
            <pc:docMk/>
            <pc:sldMk cId="1299161545" sldId="256"/>
            <ac:spMk id="3" creationId="{7AA88631-ABF2-B777-1067-E57A3C78ACD9}"/>
          </ac:spMkLst>
        </pc:spChg>
        <pc:spChg chg="add">
          <ac:chgData name="Janeen Schuh" userId="b333c9bc-995f-4e7b-84e7-0f7883b0e6ca" providerId="ADAL" clId="{D0946731-DC29-4FEF-B96C-2E3957DB5549}" dt="2024-03-29T23:07:53.521" v="3" actId="26606"/>
          <ac:spMkLst>
            <pc:docMk/>
            <pc:sldMk cId="1299161545" sldId="256"/>
            <ac:spMk id="9" creationId="{4D60F200-5EB0-B223-2439-C96C67F0FEE1}"/>
          </ac:spMkLst>
        </pc:spChg>
        <pc:spChg chg="add">
          <ac:chgData name="Janeen Schuh" userId="b333c9bc-995f-4e7b-84e7-0f7883b0e6ca" providerId="ADAL" clId="{D0946731-DC29-4FEF-B96C-2E3957DB5549}" dt="2024-03-29T23:07:53.521" v="3" actId="26606"/>
          <ac:spMkLst>
            <pc:docMk/>
            <pc:sldMk cId="1299161545" sldId="256"/>
            <ac:spMk id="11" creationId="{A6567EA8-C72D-4B9B-D23F-6B2E9F9C9F47}"/>
          </ac:spMkLst>
        </pc:spChg>
        <pc:spChg chg="add">
          <ac:chgData name="Janeen Schuh" userId="b333c9bc-995f-4e7b-84e7-0f7883b0e6ca" providerId="ADAL" clId="{D0946731-DC29-4FEF-B96C-2E3957DB5549}" dt="2024-03-29T23:07:53.521" v="3" actId="26606"/>
          <ac:spMkLst>
            <pc:docMk/>
            <pc:sldMk cId="1299161545" sldId="256"/>
            <ac:spMk id="13" creationId="{FEFBFA78-9360-1E01-5448-6D5AE0A32601}"/>
          </ac:spMkLst>
        </pc:spChg>
        <pc:spChg chg="add">
          <ac:chgData name="Janeen Schuh" userId="b333c9bc-995f-4e7b-84e7-0f7883b0e6ca" providerId="ADAL" clId="{D0946731-DC29-4FEF-B96C-2E3957DB5549}" dt="2024-03-29T23:07:53.521" v="3" actId="26606"/>
          <ac:spMkLst>
            <pc:docMk/>
            <pc:sldMk cId="1299161545" sldId="256"/>
            <ac:spMk id="15" creationId="{1740453C-744F-DB3A-47EC-15EACE1DC117}"/>
          </ac:spMkLst>
        </pc:spChg>
        <pc:spChg chg="add">
          <ac:chgData name="Janeen Schuh" userId="b333c9bc-995f-4e7b-84e7-0f7883b0e6ca" providerId="ADAL" clId="{D0946731-DC29-4FEF-B96C-2E3957DB5549}" dt="2024-03-29T23:07:53.521" v="3" actId="26606"/>
          <ac:spMkLst>
            <pc:docMk/>
            <pc:sldMk cId="1299161545" sldId="256"/>
            <ac:spMk id="17" creationId="{B6924B03-77BD-EAE3-2854-43363FF8E6BB}"/>
          </ac:spMkLst>
        </pc:spChg>
        <pc:picChg chg="add mod ord">
          <ac:chgData name="Janeen Schuh" userId="b333c9bc-995f-4e7b-84e7-0f7883b0e6ca" providerId="ADAL" clId="{D0946731-DC29-4FEF-B96C-2E3957DB5549}" dt="2024-03-29T23:07:53.521" v="3" actId="26606"/>
          <ac:picMkLst>
            <pc:docMk/>
            <pc:sldMk cId="1299161545" sldId="256"/>
            <ac:picMk id="4" creationId="{93496FE9-AB3C-0598-4C7F-4BEDF0356393}"/>
          </ac:picMkLst>
        </pc:picChg>
      </pc:sldChg>
      <pc:sldChg chg="addSp modSp mod">
        <pc:chgData name="Janeen Schuh" userId="b333c9bc-995f-4e7b-84e7-0f7883b0e6ca" providerId="ADAL" clId="{D0946731-DC29-4FEF-B96C-2E3957DB5549}" dt="2024-04-01T15:23:56.605" v="911" actId="20577"/>
        <pc:sldMkLst>
          <pc:docMk/>
          <pc:sldMk cId="520960876" sldId="343"/>
        </pc:sldMkLst>
        <pc:spChg chg="add mod">
          <ac:chgData name="Janeen Schuh" userId="b333c9bc-995f-4e7b-84e7-0f7883b0e6ca" providerId="ADAL" clId="{D0946731-DC29-4FEF-B96C-2E3957DB5549}" dt="2024-04-01T14:44:37.760" v="774" actId="571"/>
          <ac:spMkLst>
            <pc:docMk/>
            <pc:sldMk cId="520960876" sldId="343"/>
            <ac:spMk id="4" creationId="{A9DEB246-34FE-CDD1-6236-C2598A8B5505}"/>
          </ac:spMkLst>
        </pc:spChg>
        <pc:spChg chg="add mod">
          <ac:chgData name="Janeen Schuh" userId="b333c9bc-995f-4e7b-84e7-0f7883b0e6ca" providerId="ADAL" clId="{D0946731-DC29-4FEF-B96C-2E3957DB5549}" dt="2024-04-01T14:44:37.760" v="774" actId="571"/>
          <ac:spMkLst>
            <pc:docMk/>
            <pc:sldMk cId="520960876" sldId="343"/>
            <ac:spMk id="5" creationId="{F6958927-CEC8-BB2E-E110-5A5B7AF32F4B}"/>
          </ac:spMkLst>
        </pc:spChg>
        <pc:spChg chg="mod ord">
          <ac:chgData name="Janeen Schuh" userId="b333c9bc-995f-4e7b-84e7-0f7883b0e6ca" providerId="ADAL" clId="{D0946731-DC29-4FEF-B96C-2E3957DB5549}" dt="2024-04-01T15:23:56.605" v="911" actId="20577"/>
          <ac:spMkLst>
            <pc:docMk/>
            <pc:sldMk cId="520960876" sldId="343"/>
            <ac:spMk id="8" creationId="{04EF3A7F-9D88-8434-F29F-7E7B8BC19ADF}"/>
          </ac:spMkLst>
        </pc:spChg>
        <pc:spChg chg="mod">
          <ac:chgData name="Janeen Schuh" userId="b333c9bc-995f-4e7b-84e7-0f7883b0e6ca" providerId="ADAL" clId="{D0946731-DC29-4FEF-B96C-2E3957DB5549}" dt="2024-04-01T14:20:12.654" v="751" actId="1076"/>
          <ac:spMkLst>
            <pc:docMk/>
            <pc:sldMk cId="520960876" sldId="343"/>
            <ac:spMk id="9" creationId="{B938BC65-E13A-EAA7-CDF0-E92412370B19}"/>
          </ac:spMkLst>
        </pc:spChg>
        <pc:spChg chg="mod">
          <ac:chgData name="Janeen Schuh" userId="b333c9bc-995f-4e7b-84e7-0f7883b0e6ca" providerId="ADAL" clId="{D0946731-DC29-4FEF-B96C-2E3957DB5549}" dt="2024-04-01T14:44:42.454" v="782"/>
          <ac:spMkLst>
            <pc:docMk/>
            <pc:sldMk cId="520960876" sldId="343"/>
            <ac:spMk id="12" creationId="{19F166AC-6307-49B5-93B3-B3A73910C8F8}"/>
          </ac:spMkLst>
        </pc:spChg>
        <pc:picChg chg="add mod">
          <ac:chgData name="Janeen Schuh" userId="b333c9bc-995f-4e7b-84e7-0f7883b0e6ca" providerId="ADAL" clId="{D0946731-DC29-4FEF-B96C-2E3957DB5549}" dt="2024-04-01T14:44:43.192" v="783" actId="1076"/>
          <ac:picMkLst>
            <pc:docMk/>
            <pc:sldMk cId="520960876" sldId="343"/>
            <ac:picMk id="2" creationId="{157B8E91-BDCF-1FD3-FD0D-FE2AC5AC0A05}"/>
          </ac:picMkLst>
        </pc:picChg>
        <pc:picChg chg="add mod">
          <ac:chgData name="Janeen Schuh" userId="b333c9bc-995f-4e7b-84e7-0f7883b0e6ca" providerId="ADAL" clId="{D0946731-DC29-4FEF-B96C-2E3957DB5549}" dt="2024-04-01T14:44:39.048" v="777" actId="1076"/>
          <ac:picMkLst>
            <pc:docMk/>
            <pc:sldMk cId="520960876" sldId="343"/>
            <ac:picMk id="3" creationId="{64ACEAAC-670F-847E-FB73-8725BCA99CAA}"/>
          </ac:picMkLst>
        </pc:picChg>
      </pc:sldChg>
      <pc:sldChg chg="addSp delSp modSp add mod">
        <pc:chgData name="Janeen Schuh" userId="b333c9bc-995f-4e7b-84e7-0f7883b0e6ca" providerId="ADAL" clId="{D0946731-DC29-4FEF-B96C-2E3957DB5549}" dt="2024-03-29T23:11:00.761" v="34" actId="2711"/>
        <pc:sldMkLst>
          <pc:docMk/>
          <pc:sldMk cId="2113526292" sldId="974"/>
        </pc:sldMkLst>
        <pc:spChg chg="add mod">
          <ac:chgData name="Janeen Schuh" userId="b333c9bc-995f-4e7b-84e7-0f7883b0e6ca" providerId="ADAL" clId="{D0946731-DC29-4FEF-B96C-2E3957DB5549}" dt="2024-03-29T23:11:00.761" v="34" actId="2711"/>
          <ac:spMkLst>
            <pc:docMk/>
            <pc:sldMk cId="2113526292" sldId="974"/>
            <ac:spMk id="4" creationId="{F207D574-2E7B-BE33-7EAF-B118658DDE8F}"/>
          </ac:spMkLst>
        </pc:spChg>
        <pc:spChg chg="del">
          <ac:chgData name="Janeen Schuh" userId="b333c9bc-995f-4e7b-84e7-0f7883b0e6ca" providerId="ADAL" clId="{D0946731-DC29-4FEF-B96C-2E3957DB5549}" dt="2024-03-29T23:10:30.541" v="27" actId="478"/>
          <ac:spMkLst>
            <pc:docMk/>
            <pc:sldMk cId="2113526292" sldId="974"/>
            <ac:spMk id="6" creationId="{00000000-0000-0000-0000-000000000000}"/>
          </ac:spMkLst>
        </pc:spChg>
        <pc:spChg chg="mod">
          <ac:chgData name="Janeen Schuh" userId="b333c9bc-995f-4e7b-84e7-0f7883b0e6ca" providerId="ADAL" clId="{D0946731-DC29-4FEF-B96C-2E3957DB5549}" dt="2024-03-29T23:10:26.832" v="26" actId="113"/>
          <ac:spMkLst>
            <pc:docMk/>
            <pc:sldMk cId="2113526292" sldId="974"/>
            <ac:spMk id="7" creationId="{00000000-0000-0000-0000-000000000000}"/>
          </ac:spMkLst>
        </pc:spChg>
        <pc:spChg chg="del">
          <ac:chgData name="Janeen Schuh" userId="b333c9bc-995f-4e7b-84e7-0f7883b0e6ca" providerId="ADAL" clId="{D0946731-DC29-4FEF-B96C-2E3957DB5549}" dt="2024-03-29T23:10:32.370" v="28" actId="478"/>
          <ac:spMkLst>
            <pc:docMk/>
            <pc:sldMk cId="2113526292" sldId="974"/>
            <ac:spMk id="9" creationId="{00000000-0000-0000-0000-000000000000}"/>
          </ac:spMkLst>
        </pc:spChg>
      </pc:sldChg>
      <pc:sldChg chg="addSp delSp modSp mod">
        <pc:chgData name="Janeen Schuh" userId="b333c9bc-995f-4e7b-84e7-0f7883b0e6ca" providerId="ADAL" clId="{D0946731-DC29-4FEF-B96C-2E3957DB5549}" dt="2024-04-01T20:59:22.387" v="996" actId="1076"/>
        <pc:sldMkLst>
          <pc:docMk/>
          <pc:sldMk cId="2344691815" sldId="1143"/>
        </pc:sldMkLst>
        <pc:spChg chg="mod">
          <ac:chgData name="Janeen Schuh" userId="b333c9bc-995f-4e7b-84e7-0f7883b0e6ca" providerId="ADAL" clId="{D0946731-DC29-4FEF-B96C-2E3957DB5549}" dt="2024-04-01T15:32:48.181" v="947" actId="1076"/>
          <ac:spMkLst>
            <pc:docMk/>
            <pc:sldMk cId="2344691815" sldId="1143"/>
            <ac:spMk id="2" creationId="{00000000-0000-0000-0000-000000000000}"/>
          </ac:spMkLst>
        </pc:spChg>
        <pc:spChg chg="add del mod">
          <ac:chgData name="Janeen Schuh" userId="b333c9bc-995f-4e7b-84e7-0f7883b0e6ca" providerId="ADAL" clId="{D0946731-DC29-4FEF-B96C-2E3957DB5549}" dt="2024-04-01T15:46:56.636" v="952" actId="931"/>
          <ac:spMkLst>
            <pc:docMk/>
            <pc:sldMk cId="2344691815" sldId="1143"/>
            <ac:spMk id="5" creationId="{0AA7527F-5845-0ACF-F919-16086FEB2BFA}"/>
          </ac:spMkLst>
        </pc:spChg>
        <pc:spChg chg="add mod ord">
          <ac:chgData name="Janeen Schuh" userId="b333c9bc-995f-4e7b-84e7-0f7883b0e6ca" providerId="ADAL" clId="{D0946731-DC29-4FEF-B96C-2E3957DB5549}" dt="2024-04-01T15:47:38.719" v="960" actId="167"/>
          <ac:spMkLst>
            <pc:docMk/>
            <pc:sldMk cId="2344691815" sldId="1143"/>
            <ac:spMk id="9" creationId="{42F0F061-30A5-9A8A-7EFB-D5AE952DABBB}"/>
          </ac:spMkLst>
        </pc:spChg>
        <pc:spChg chg="add del mod">
          <ac:chgData name="Janeen Schuh" userId="b333c9bc-995f-4e7b-84e7-0f7883b0e6ca" providerId="ADAL" clId="{D0946731-DC29-4FEF-B96C-2E3957DB5549}" dt="2024-04-01T20:58:53.465" v="988" actId="478"/>
          <ac:spMkLst>
            <pc:docMk/>
            <pc:sldMk cId="2344691815" sldId="1143"/>
            <ac:spMk id="10" creationId="{667B43A0-DD26-E6F5-B1EF-E8ABC06B5823}"/>
          </ac:spMkLst>
        </pc:spChg>
        <pc:spChg chg="mod">
          <ac:chgData name="Janeen Schuh" userId="b333c9bc-995f-4e7b-84e7-0f7883b0e6ca" providerId="ADAL" clId="{D0946731-DC29-4FEF-B96C-2E3957DB5549}" dt="2024-04-01T15:15:20.527" v="887" actId="14100"/>
          <ac:spMkLst>
            <pc:docMk/>
            <pc:sldMk cId="2344691815" sldId="1143"/>
            <ac:spMk id="12" creationId="{00000000-0000-0000-0000-000000000000}"/>
          </ac:spMkLst>
        </pc:spChg>
        <pc:spChg chg="mod">
          <ac:chgData name="Janeen Schuh" userId="b333c9bc-995f-4e7b-84e7-0f7883b0e6ca" providerId="ADAL" clId="{D0946731-DC29-4FEF-B96C-2E3957DB5549}" dt="2024-04-01T20:59:11.975" v="994" actId="1076"/>
          <ac:spMkLst>
            <pc:docMk/>
            <pc:sldMk cId="2344691815" sldId="1143"/>
            <ac:spMk id="13" creationId="{00000000-0000-0000-0000-000000000000}"/>
          </ac:spMkLst>
        </pc:spChg>
        <pc:spChg chg="mod">
          <ac:chgData name="Janeen Schuh" userId="b333c9bc-995f-4e7b-84e7-0f7883b0e6ca" providerId="ADAL" clId="{D0946731-DC29-4FEF-B96C-2E3957DB5549}" dt="2024-04-01T20:59:18.215" v="995" actId="1076"/>
          <ac:spMkLst>
            <pc:docMk/>
            <pc:sldMk cId="2344691815" sldId="1143"/>
            <ac:spMk id="14" creationId="{00000000-0000-0000-0000-000000000000}"/>
          </ac:spMkLst>
        </pc:spChg>
        <pc:spChg chg="mod">
          <ac:chgData name="Janeen Schuh" userId="b333c9bc-995f-4e7b-84e7-0f7883b0e6ca" providerId="ADAL" clId="{D0946731-DC29-4FEF-B96C-2E3957DB5549}" dt="2024-04-01T20:59:22.387" v="996" actId="1076"/>
          <ac:spMkLst>
            <pc:docMk/>
            <pc:sldMk cId="2344691815" sldId="1143"/>
            <ac:spMk id="15" creationId="{00000000-0000-0000-0000-000000000000}"/>
          </ac:spMkLst>
        </pc:spChg>
        <pc:spChg chg="mod">
          <ac:chgData name="Janeen Schuh" userId="b333c9bc-995f-4e7b-84e7-0f7883b0e6ca" providerId="ADAL" clId="{D0946731-DC29-4FEF-B96C-2E3957DB5549}" dt="2024-04-01T15:47:19.522" v="958" actId="1076"/>
          <ac:spMkLst>
            <pc:docMk/>
            <pc:sldMk cId="2344691815" sldId="1143"/>
            <ac:spMk id="16" creationId="{00000000-0000-0000-0000-000000000000}"/>
          </ac:spMkLst>
        </pc:spChg>
        <pc:spChg chg="mod">
          <ac:chgData name="Janeen Schuh" userId="b333c9bc-995f-4e7b-84e7-0f7883b0e6ca" providerId="ADAL" clId="{D0946731-DC29-4FEF-B96C-2E3957DB5549}" dt="2024-04-01T15:47:19.522" v="958" actId="1076"/>
          <ac:spMkLst>
            <pc:docMk/>
            <pc:sldMk cId="2344691815" sldId="1143"/>
            <ac:spMk id="17" creationId="{00000000-0000-0000-0000-000000000000}"/>
          </ac:spMkLst>
        </pc:spChg>
        <pc:spChg chg="mod">
          <ac:chgData name="Janeen Schuh" userId="b333c9bc-995f-4e7b-84e7-0f7883b0e6ca" providerId="ADAL" clId="{D0946731-DC29-4FEF-B96C-2E3957DB5549}" dt="2024-04-01T15:47:19.522" v="958" actId="1076"/>
          <ac:spMkLst>
            <pc:docMk/>
            <pc:sldMk cId="2344691815" sldId="1143"/>
            <ac:spMk id="18" creationId="{00000000-0000-0000-0000-000000000000}"/>
          </ac:spMkLst>
        </pc:spChg>
        <pc:spChg chg="add del mod">
          <ac:chgData name="Janeen Schuh" userId="b333c9bc-995f-4e7b-84e7-0f7883b0e6ca" providerId="ADAL" clId="{D0946731-DC29-4FEF-B96C-2E3957DB5549}" dt="2024-04-01T15:47:49.395" v="961" actId="478"/>
          <ac:spMkLst>
            <pc:docMk/>
            <pc:sldMk cId="2344691815" sldId="1143"/>
            <ac:spMk id="19" creationId="{21686935-741D-7BAC-FB1A-99C684D77F73}"/>
          </ac:spMkLst>
        </pc:spChg>
        <pc:spChg chg="add del mod">
          <ac:chgData name="Janeen Schuh" userId="b333c9bc-995f-4e7b-84e7-0f7883b0e6ca" providerId="ADAL" clId="{D0946731-DC29-4FEF-B96C-2E3957DB5549}" dt="2024-04-01T20:59:01.823" v="992" actId="478"/>
          <ac:spMkLst>
            <pc:docMk/>
            <pc:sldMk cId="2344691815" sldId="1143"/>
            <ac:spMk id="22" creationId="{336EF8BB-5C8D-70EE-8AA9-D5415D5846E2}"/>
          </ac:spMkLst>
        </pc:spChg>
        <pc:spChg chg="add del mod ord">
          <ac:chgData name="Janeen Schuh" userId="b333c9bc-995f-4e7b-84e7-0f7883b0e6ca" providerId="ADAL" clId="{D0946731-DC29-4FEF-B96C-2E3957DB5549}" dt="2024-04-01T20:58:43.903" v="985" actId="478"/>
          <ac:spMkLst>
            <pc:docMk/>
            <pc:sldMk cId="2344691815" sldId="1143"/>
            <ac:spMk id="23" creationId="{809352B2-C1E2-9303-FA05-DE788A943DAC}"/>
          </ac:spMkLst>
        </pc:spChg>
        <pc:picChg chg="add del mod ord">
          <ac:chgData name="Janeen Schuh" userId="b333c9bc-995f-4e7b-84e7-0f7883b0e6ca" providerId="ADAL" clId="{D0946731-DC29-4FEF-B96C-2E3957DB5549}" dt="2024-04-01T20:59:06.164" v="993" actId="1076"/>
          <ac:picMkLst>
            <pc:docMk/>
            <pc:sldMk cId="2344691815" sldId="1143"/>
            <ac:picMk id="3" creationId="{39E7DC02-4B3D-79E7-C7A0-06B1AE86B0ED}"/>
          </ac:picMkLst>
        </pc:picChg>
        <pc:picChg chg="add del mod">
          <ac:chgData name="Janeen Schuh" userId="b333c9bc-995f-4e7b-84e7-0f7883b0e6ca" providerId="ADAL" clId="{D0946731-DC29-4FEF-B96C-2E3957DB5549}" dt="2024-04-01T15:47:03.543" v="956" actId="478"/>
          <ac:picMkLst>
            <pc:docMk/>
            <pc:sldMk cId="2344691815" sldId="1143"/>
            <ac:picMk id="6" creationId="{E4956875-003C-FF20-B060-AC51EC2CD7BD}"/>
          </ac:picMkLst>
        </pc:picChg>
        <pc:picChg chg="del">
          <ac:chgData name="Janeen Schuh" userId="b333c9bc-995f-4e7b-84e7-0f7883b0e6ca" providerId="ADAL" clId="{D0946731-DC29-4FEF-B96C-2E3957DB5549}" dt="2024-04-01T14:46:26.323" v="808" actId="478"/>
          <ac:picMkLst>
            <pc:docMk/>
            <pc:sldMk cId="2344691815" sldId="1143"/>
            <ac:picMk id="7" creationId="{326AC594-7C74-A1AA-766B-0E0DC96D3B49}"/>
          </ac:picMkLst>
        </pc:picChg>
        <pc:picChg chg="del mod">
          <ac:chgData name="Janeen Schuh" userId="b333c9bc-995f-4e7b-84e7-0f7883b0e6ca" providerId="ADAL" clId="{D0946731-DC29-4FEF-B96C-2E3957DB5549}" dt="2024-04-01T14:48:40.645" v="871" actId="478"/>
          <ac:picMkLst>
            <pc:docMk/>
            <pc:sldMk cId="2344691815" sldId="1143"/>
            <ac:picMk id="11" creationId="{3FB6C320-B1AD-1485-5DB8-B947D6CFE91C}"/>
          </ac:picMkLst>
        </pc:picChg>
        <pc:picChg chg="add mod">
          <ac:chgData name="Janeen Schuh" userId="b333c9bc-995f-4e7b-84e7-0f7883b0e6ca" providerId="ADAL" clId="{D0946731-DC29-4FEF-B96C-2E3957DB5549}" dt="2024-04-01T15:47:07.656" v="957" actId="1076"/>
          <ac:picMkLst>
            <pc:docMk/>
            <pc:sldMk cId="2344691815" sldId="1143"/>
            <ac:picMk id="21" creationId="{0B60C104-2B9F-E21C-C2DD-57BA80B64253}"/>
          </ac:picMkLst>
        </pc:picChg>
      </pc:sldChg>
      <pc:sldChg chg="addSp delSp modSp mod">
        <pc:chgData name="Janeen Schuh" userId="b333c9bc-995f-4e7b-84e7-0f7883b0e6ca" providerId="ADAL" clId="{D0946731-DC29-4FEF-B96C-2E3957DB5549}" dt="2024-03-29T23:09:21.247" v="15" actId="1076"/>
        <pc:sldMkLst>
          <pc:docMk/>
          <pc:sldMk cId="2856832" sldId="1286"/>
        </pc:sldMkLst>
        <pc:spChg chg="del">
          <ac:chgData name="Janeen Schuh" userId="b333c9bc-995f-4e7b-84e7-0f7883b0e6ca" providerId="ADAL" clId="{D0946731-DC29-4FEF-B96C-2E3957DB5549}" dt="2024-03-29T23:06:44.054" v="0" actId="478"/>
          <ac:spMkLst>
            <pc:docMk/>
            <pc:sldMk cId="2856832" sldId="1286"/>
            <ac:spMk id="6" creationId="{6C742199-62B9-934F-90E5-621672586ACA}"/>
          </ac:spMkLst>
        </pc:spChg>
        <pc:spChg chg="add del mod">
          <ac:chgData name="Janeen Schuh" userId="b333c9bc-995f-4e7b-84e7-0f7883b0e6ca" providerId="ADAL" clId="{D0946731-DC29-4FEF-B96C-2E3957DB5549}" dt="2024-03-29T23:06:47.037" v="1" actId="478"/>
          <ac:spMkLst>
            <pc:docMk/>
            <pc:sldMk cId="2856832" sldId="1286"/>
            <ac:spMk id="9" creationId="{CD71022A-2BF5-17E9-F813-CE6EA59DAEF2}"/>
          </ac:spMkLst>
        </pc:spChg>
        <pc:picChg chg="add mod">
          <ac:chgData name="Janeen Schuh" userId="b333c9bc-995f-4e7b-84e7-0f7883b0e6ca" providerId="ADAL" clId="{D0946731-DC29-4FEF-B96C-2E3957DB5549}" dt="2024-03-29T23:09:21.247" v="15" actId="1076"/>
          <ac:picMkLst>
            <pc:docMk/>
            <pc:sldMk cId="2856832" sldId="1286"/>
            <ac:picMk id="11" creationId="{E4870A70-4FA1-8466-638E-71A7FE3927DA}"/>
          </ac:picMkLst>
        </pc:picChg>
      </pc:sldChg>
      <pc:sldChg chg="addSp modSp mod">
        <pc:chgData name="Janeen Schuh" userId="b333c9bc-995f-4e7b-84e7-0f7883b0e6ca" providerId="ADAL" clId="{D0946731-DC29-4FEF-B96C-2E3957DB5549}" dt="2024-03-29T23:12:40.202" v="60" actId="1076"/>
        <pc:sldMkLst>
          <pc:docMk/>
          <pc:sldMk cId="619810752" sldId="1287"/>
        </pc:sldMkLst>
        <pc:spChg chg="mod">
          <ac:chgData name="Janeen Schuh" userId="b333c9bc-995f-4e7b-84e7-0f7883b0e6ca" providerId="ADAL" clId="{D0946731-DC29-4FEF-B96C-2E3957DB5549}" dt="2024-03-29T23:11:44.014" v="52" actId="14100"/>
          <ac:spMkLst>
            <pc:docMk/>
            <pc:sldMk cId="619810752" sldId="1287"/>
            <ac:spMk id="4" creationId="{CB1B9D53-E67A-8A99-38B8-CCBC37373FA1}"/>
          </ac:spMkLst>
        </pc:spChg>
        <pc:spChg chg="add mod">
          <ac:chgData name="Janeen Schuh" userId="b333c9bc-995f-4e7b-84e7-0f7883b0e6ca" providerId="ADAL" clId="{D0946731-DC29-4FEF-B96C-2E3957DB5549}" dt="2024-03-29T23:12:11.904" v="54" actId="1076"/>
          <ac:spMkLst>
            <pc:docMk/>
            <pc:sldMk cId="619810752" sldId="1287"/>
            <ac:spMk id="6" creationId="{7E2338CB-DDE0-3D00-63CE-D455C0146A87}"/>
          </ac:spMkLst>
        </pc:spChg>
        <pc:spChg chg="mod">
          <ac:chgData name="Janeen Schuh" userId="b333c9bc-995f-4e7b-84e7-0f7883b0e6ca" providerId="ADAL" clId="{D0946731-DC29-4FEF-B96C-2E3957DB5549}" dt="2024-03-29T23:11:21.893" v="50" actId="20577"/>
          <ac:spMkLst>
            <pc:docMk/>
            <pc:sldMk cId="619810752" sldId="1287"/>
            <ac:spMk id="7" creationId="{C5807981-6F75-D74A-DDE1-36E526F33321}"/>
          </ac:spMkLst>
        </pc:spChg>
        <pc:spChg chg="add mod">
          <ac:chgData name="Janeen Schuh" userId="b333c9bc-995f-4e7b-84e7-0f7883b0e6ca" providerId="ADAL" clId="{D0946731-DC29-4FEF-B96C-2E3957DB5549}" dt="2024-03-29T23:12:11.904" v="54" actId="1076"/>
          <ac:spMkLst>
            <pc:docMk/>
            <pc:sldMk cId="619810752" sldId="1287"/>
            <ac:spMk id="8" creationId="{43A6CFC6-338D-1AF5-A011-67AE94C7F6BF}"/>
          </ac:spMkLst>
        </pc:spChg>
        <pc:spChg chg="add mod">
          <ac:chgData name="Janeen Schuh" userId="b333c9bc-995f-4e7b-84e7-0f7883b0e6ca" providerId="ADAL" clId="{D0946731-DC29-4FEF-B96C-2E3957DB5549}" dt="2024-03-29T23:12:11.904" v="54" actId="1076"/>
          <ac:spMkLst>
            <pc:docMk/>
            <pc:sldMk cId="619810752" sldId="1287"/>
            <ac:spMk id="9" creationId="{59C40B81-DFBE-31E1-A6A4-063035C7BCF7}"/>
          </ac:spMkLst>
        </pc:spChg>
        <pc:spChg chg="add mod">
          <ac:chgData name="Janeen Schuh" userId="b333c9bc-995f-4e7b-84e7-0f7883b0e6ca" providerId="ADAL" clId="{D0946731-DC29-4FEF-B96C-2E3957DB5549}" dt="2024-03-29T23:12:11.904" v="54" actId="1076"/>
          <ac:spMkLst>
            <pc:docMk/>
            <pc:sldMk cId="619810752" sldId="1287"/>
            <ac:spMk id="10" creationId="{F3DAA859-E84E-1F84-92CC-5EAE28BBDD2E}"/>
          </ac:spMkLst>
        </pc:spChg>
        <pc:spChg chg="add mod">
          <ac:chgData name="Janeen Schuh" userId="b333c9bc-995f-4e7b-84e7-0f7883b0e6ca" providerId="ADAL" clId="{D0946731-DC29-4FEF-B96C-2E3957DB5549}" dt="2024-03-29T23:12:11.904" v="54" actId="1076"/>
          <ac:spMkLst>
            <pc:docMk/>
            <pc:sldMk cId="619810752" sldId="1287"/>
            <ac:spMk id="11" creationId="{27945B16-A78C-A0AA-D35E-DC6E9ACFC0D9}"/>
          </ac:spMkLst>
        </pc:spChg>
        <pc:picChg chg="add mod">
          <ac:chgData name="Janeen Schuh" userId="b333c9bc-995f-4e7b-84e7-0f7883b0e6ca" providerId="ADAL" clId="{D0946731-DC29-4FEF-B96C-2E3957DB5549}" dt="2024-03-29T23:12:11.904" v="54" actId="1076"/>
          <ac:picMkLst>
            <pc:docMk/>
            <pc:sldMk cId="619810752" sldId="1287"/>
            <ac:picMk id="3" creationId="{6DC1716A-0B65-DB28-BBD5-192F86AC55C5}"/>
          </ac:picMkLst>
        </pc:picChg>
        <pc:picChg chg="add mod">
          <ac:chgData name="Janeen Schuh" userId="b333c9bc-995f-4e7b-84e7-0f7883b0e6ca" providerId="ADAL" clId="{D0946731-DC29-4FEF-B96C-2E3957DB5549}" dt="2024-03-29T23:12:11.904" v="54" actId="1076"/>
          <ac:picMkLst>
            <pc:docMk/>
            <pc:sldMk cId="619810752" sldId="1287"/>
            <ac:picMk id="5" creationId="{F8AAFAC0-55DD-1E3A-D1EB-83FEE8B43F08}"/>
          </ac:picMkLst>
        </pc:picChg>
        <pc:picChg chg="add mod">
          <ac:chgData name="Janeen Schuh" userId="b333c9bc-995f-4e7b-84e7-0f7883b0e6ca" providerId="ADAL" clId="{D0946731-DC29-4FEF-B96C-2E3957DB5549}" dt="2024-03-29T23:12:20.302" v="56" actId="1076"/>
          <ac:picMkLst>
            <pc:docMk/>
            <pc:sldMk cId="619810752" sldId="1287"/>
            <ac:picMk id="12" creationId="{D3D46736-E67A-7A49-1610-30903939221B}"/>
          </ac:picMkLst>
        </pc:picChg>
        <pc:picChg chg="add mod">
          <ac:chgData name="Janeen Schuh" userId="b333c9bc-995f-4e7b-84e7-0f7883b0e6ca" providerId="ADAL" clId="{D0946731-DC29-4FEF-B96C-2E3957DB5549}" dt="2024-03-29T23:12:29.260" v="58" actId="1076"/>
          <ac:picMkLst>
            <pc:docMk/>
            <pc:sldMk cId="619810752" sldId="1287"/>
            <ac:picMk id="13" creationId="{38E5325E-712D-AA54-3A19-D480FA0C4DC1}"/>
          </ac:picMkLst>
        </pc:picChg>
        <pc:picChg chg="add mod">
          <ac:chgData name="Janeen Schuh" userId="b333c9bc-995f-4e7b-84e7-0f7883b0e6ca" providerId="ADAL" clId="{D0946731-DC29-4FEF-B96C-2E3957DB5549}" dt="2024-03-29T23:12:40.202" v="60" actId="1076"/>
          <ac:picMkLst>
            <pc:docMk/>
            <pc:sldMk cId="619810752" sldId="1287"/>
            <ac:picMk id="14" creationId="{70909993-E68D-2E7C-15C1-530827B2E1BC}"/>
          </ac:picMkLst>
        </pc:picChg>
      </pc:sldChg>
      <pc:sldChg chg="addSp delSp modSp mod">
        <pc:chgData name="Janeen Schuh" userId="b333c9bc-995f-4e7b-84e7-0f7883b0e6ca" providerId="ADAL" clId="{D0946731-DC29-4FEF-B96C-2E3957DB5549}" dt="2024-03-29T23:14:35.293" v="97" actId="1076"/>
        <pc:sldMkLst>
          <pc:docMk/>
          <pc:sldMk cId="3386439724" sldId="1288"/>
        </pc:sldMkLst>
        <pc:spChg chg="del">
          <ac:chgData name="Janeen Schuh" userId="b333c9bc-995f-4e7b-84e7-0f7883b0e6ca" providerId="ADAL" clId="{D0946731-DC29-4FEF-B96C-2E3957DB5549}" dt="2024-03-29T23:13:31.074" v="79" actId="478"/>
          <ac:spMkLst>
            <pc:docMk/>
            <pc:sldMk cId="3386439724" sldId="1288"/>
            <ac:spMk id="4" creationId="{DF954327-5200-48DE-3C93-B0F5D07A4333}"/>
          </ac:spMkLst>
        </pc:spChg>
        <pc:spChg chg="del">
          <ac:chgData name="Janeen Schuh" userId="b333c9bc-995f-4e7b-84e7-0f7883b0e6ca" providerId="ADAL" clId="{D0946731-DC29-4FEF-B96C-2E3957DB5549}" dt="2024-03-29T23:13:51.921" v="88" actId="478"/>
          <ac:spMkLst>
            <pc:docMk/>
            <pc:sldMk cId="3386439724" sldId="1288"/>
            <ac:spMk id="6" creationId="{993EA813-F365-03B9-50F9-D1D7F38AFE31}"/>
          </ac:spMkLst>
        </pc:spChg>
        <pc:spChg chg="mod">
          <ac:chgData name="Janeen Schuh" userId="b333c9bc-995f-4e7b-84e7-0f7883b0e6ca" providerId="ADAL" clId="{D0946731-DC29-4FEF-B96C-2E3957DB5549}" dt="2024-03-29T23:13:15.471" v="78" actId="20577"/>
          <ac:spMkLst>
            <pc:docMk/>
            <pc:sldMk cId="3386439724" sldId="1288"/>
            <ac:spMk id="7" creationId="{11135DC7-C42A-6E59-3450-62D5FE78695A}"/>
          </ac:spMkLst>
        </pc:spChg>
        <pc:spChg chg="del">
          <ac:chgData name="Janeen Schuh" userId="b333c9bc-995f-4e7b-84e7-0f7883b0e6ca" providerId="ADAL" clId="{D0946731-DC29-4FEF-B96C-2E3957DB5549}" dt="2024-03-29T23:13:56.215" v="89" actId="478"/>
          <ac:spMkLst>
            <pc:docMk/>
            <pc:sldMk cId="3386439724" sldId="1288"/>
            <ac:spMk id="8" creationId="{2DB33B66-B1A0-F073-F25F-E672840A83A2}"/>
          </ac:spMkLst>
        </pc:spChg>
        <pc:spChg chg="del">
          <ac:chgData name="Janeen Schuh" userId="b333c9bc-995f-4e7b-84e7-0f7883b0e6ca" providerId="ADAL" clId="{D0946731-DC29-4FEF-B96C-2E3957DB5549}" dt="2024-03-29T23:13:57.741" v="90" actId="478"/>
          <ac:spMkLst>
            <pc:docMk/>
            <pc:sldMk cId="3386439724" sldId="1288"/>
            <ac:spMk id="9" creationId="{0D5F9238-7D46-667A-391A-4047ED01E56D}"/>
          </ac:spMkLst>
        </pc:spChg>
        <pc:spChg chg="del">
          <ac:chgData name="Janeen Schuh" userId="b333c9bc-995f-4e7b-84e7-0f7883b0e6ca" providerId="ADAL" clId="{D0946731-DC29-4FEF-B96C-2E3957DB5549}" dt="2024-03-29T23:14:00.668" v="91" actId="478"/>
          <ac:spMkLst>
            <pc:docMk/>
            <pc:sldMk cId="3386439724" sldId="1288"/>
            <ac:spMk id="10" creationId="{BD505C19-0E34-2D86-4ED5-0874D31BCCDA}"/>
          </ac:spMkLst>
        </pc:spChg>
        <pc:spChg chg="del">
          <ac:chgData name="Janeen Schuh" userId="b333c9bc-995f-4e7b-84e7-0f7883b0e6ca" providerId="ADAL" clId="{D0946731-DC29-4FEF-B96C-2E3957DB5549}" dt="2024-03-29T23:14:02.260" v="92" actId="478"/>
          <ac:spMkLst>
            <pc:docMk/>
            <pc:sldMk cId="3386439724" sldId="1288"/>
            <ac:spMk id="11" creationId="{D6DF98E4-32FC-8DFD-A3AE-810BC9F3391B}"/>
          </ac:spMkLst>
        </pc:spChg>
        <pc:spChg chg="add mod">
          <ac:chgData name="Janeen Schuh" userId="b333c9bc-995f-4e7b-84e7-0f7883b0e6ca" providerId="ADAL" clId="{D0946731-DC29-4FEF-B96C-2E3957DB5549}" dt="2024-03-29T23:13:32.547" v="80"/>
          <ac:spMkLst>
            <pc:docMk/>
            <pc:sldMk cId="3386439724" sldId="1288"/>
            <ac:spMk id="15" creationId="{1D4BA80A-1670-133B-90EB-38D2D7FFAA05}"/>
          </ac:spMkLst>
        </pc:spChg>
        <pc:spChg chg="add mod">
          <ac:chgData name="Janeen Schuh" userId="b333c9bc-995f-4e7b-84e7-0f7883b0e6ca" providerId="ADAL" clId="{D0946731-DC29-4FEF-B96C-2E3957DB5549}" dt="2024-03-29T23:13:32.547" v="80"/>
          <ac:spMkLst>
            <pc:docMk/>
            <pc:sldMk cId="3386439724" sldId="1288"/>
            <ac:spMk id="16" creationId="{9B93A455-4921-9A5E-4296-0713836A84BD}"/>
          </ac:spMkLst>
        </pc:spChg>
        <pc:spChg chg="add mod">
          <ac:chgData name="Janeen Schuh" userId="b333c9bc-995f-4e7b-84e7-0f7883b0e6ca" providerId="ADAL" clId="{D0946731-DC29-4FEF-B96C-2E3957DB5549}" dt="2024-03-29T23:13:32.547" v="80"/>
          <ac:spMkLst>
            <pc:docMk/>
            <pc:sldMk cId="3386439724" sldId="1288"/>
            <ac:spMk id="17" creationId="{90C5BCCA-212C-B201-EDBA-B1E4CCAC8EA1}"/>
          </ac:spMkLst>
        </pc:spChg>
        <pc:spChg chg="add mod">
          <ac:chgData name="Janeen Schuh" userId="b333c9bc-995f-4e7b-84e7-0f7883b0e6ca" providerId="ADAL" clId="{D0946731-DC29-4FEF-B96C-2E3957DB5549}" dt="2024-03-29T23:13:32.547" v="80"/>
          <ac:spMkLst>
            <pc:docMk/>
            <pc:sldMk cId="3386439724" sldId="1288"/>
            <ac:spMk id="18" creationId="{E71E3E25-3D2E-CE5F-2263-A6C5BA33F952}"/>
          </ac:spMkLst>
        </pc:spChg>
        <pc:spChg chg="add mod">
          <ac:chgData name="Janeen Schuh" userId="b333c9bc-995f-4e7b-84e7-0f7883b0e6ca" providerId="ADAL" clId="{D0946731-DC29-4FEF-B96C-2E3957DB5549}" dt="2024-03-29T23:13:32.547" v="80"/>
          <ac:spMkLst>
            <pc:docMk/>
            <pc:sldMk cId="3386439724" sldId="1288"/>
            <ac:spMk id="19" creationId="{0882EA0D-BA87-3149-8562-6EAB058ADC80}"/>
          </ac:spMkLst>
        </pc:spChg>
        <pc:spChg chg="add mod">
          <ac:chgData name="Janeen Schuh" userId="b333c9bc-995f-4e7b-84e7-0f7883b0e6ca" providerId="ADAL" clId="{D0946731-DC29-4FEF-B96C-2E3957DB5549}" dt="2024-03-29T23:13:32.547" v="80"/>
          <ac:spMkLst>
            <pc:docMk/>
            <pc:sldMk cId="3386439724" sldId="1288"/>
            <ac:spMk id="20" creationId="{82FF4324-D068-E2B9-5220-83A0BDB06F20}"/>
          </ac:spMkLst>
        </pc:spChg>
        <pc:spChg chg="add mod">
          <ac:chgData name="Janeen Schuh" userId="b333c9bc-995f-4e7b-84e7-0f7883b0e6ca" providerId="ADAL" clId="{D0946731-DC29-4FEF-B96C-2E3957DB5549}" dt="2024-03-29T23:13:32.547" v="80"/>
          <ac:spMkLst>
            <pc:docMk/>
            <pc:sldMk cId="3386439724" sldId="1288"/>
            <ac:spMk id="21" creationId="{92F943DB-ECAC-F03A-20C8-02BCA79CC8EC}"/>
          </ac:spMkLst>
        </pc:spChg>
        <pc:spChg chg="add mod">
          <ac:chgData name="Janeen Schuh" userId="b333c9bc-995f-4e7b-84e7-0f7883b0e6ca" providerId="ADAL" clId="{D0946731-DC29-4FEF-B96C-2E3957DB5549}" dt="2024-03-29T23:13:49.295" v="87" actId="1076"/>
          <ac:spMkLst>
            <pc:docMk/>
            <pc:sldMk cId="3386439724" sldId="1288"/>
            <ac:spMk id="26" creationId="{D0C67448-B6D7-E542-265B-238C01B914F7}"/>
          </ac:spMkLst>
        </pc:spChg>
        <pc:spChg chg="add mod">
          <ac:chgData name="Janeen Schuh" userId="b333c9bc-995f-4e7b-84e7-0f7883b0e6ca" providerId="ADAL" clId="{D0946731-DC29-4FEF-B96C-2E3957DB5549}" dt="2024-03-29T23:13:49.295" v="87" actId="1076"/>
          <ac:spMkLst>
            <pc:docMk/>
            <pc:sldMk cId="3386439724" sldId="1288"/>
            <ac:spMk id="27" creationId="{83645558-43D0-04BD-D62F-B428EFB42FC3}"/>
          </ac:spMkLst>
        </pc:spChg>
        <pc:spChg chg="add mod">
          <ac:chgData name="Janeen Schuh" userId="b333c9bc-995f-4e7b-84e7-0f7883b0e6ca" providerId="ADAL" clId="{D0946731-DC29-4FEF-B96C-2E3957DB5549}" dt="2024-03-29T23:13:49.295" v="87" actId="1076"/>
          <ac:spMkLst>
            <pc:docMk/>
            <pc:sldMk cId="3386439724" sldId="1288"/>
            <ac:spMk id="28" creationId="{2B4577F7-7AC3-9130-45C1-99D36494FB04}"/>
          </ac:spMkLst>
        </pc:spChg>
        <pc:spChg chg="add mod">
          <ac:chgData name="Janeen Schuh" userId="b333c9bc-995f-4e7b-84e7-0f7883b0e6ca" providerId="ADAL" clId="{D0946731-DC29-4FEF-B96C-2E3957DB5549}" dt="2024-03-29T23:13:49.295" v="87" actId="1076"/>
          <ac:spMkLst>
            <pc:docMk/>
            <pc:sldMk cId="3386439724" sldId="1288"/>
            <ac:spMk id="29" creationId="{7C513E9B-3C9F-96C1-CE02-478D1D13F9B0}"/>
          </ac:spMkLst>
        </pc:spChg>
        <pc:spChg chg="add mod">
          <ac:chgData name="Janeen Schuh" userId="b333c9bc-995f-4e7b-84e7-0f7883b0e6ca" providerId="ADAL" clId="{D0946731-DC29-4FEF-B96C-2E3957DB5549}" dt="2024-03-29T23:13:49.295" v="87" actId="1076"/>
          <ac:spMkLst>
            <pc:docMk/>
            <pc:sldMk cId="3386439724" sldId="1288"/>
            <ac:spMk id="30" creationId="{A377A9F6-0B5D-F705-9CE9-3343EDB7CD22}"/>
          </ac:spMkLst>
        </pc:spChg>
        <pc:spChg chg="add mod">
          <ac:chgData name="Janeen Schuh" userId="b333c9bc-995f-4e7b-84e7-0f7883b0e6ca" providerId="ADAL" clId="{D0946731-DC29-4FEF-B96C-2E3957DB5549}" dt="2024-03-29T23:13:49.295" v="87" actId="1076"/>
          <ac:spMkLst>
            <pc:docMk/>
            <pc:sldMk cId="3386439724" sldId="1288"/>
            <ac:spMk id="31" creationId="{4F2DB670-4B8F-BD7A-73D8-7DE8DF62D29B}"/>
          </ac:spMkLst>
        </pc:spChg>
        <pc:spChg chg="add mod">
          <ac:chgData name="Janeen Schuh" userId="b333c9bc-995f-4e7b-84e7-0f7883b0e6ca" providerId="ADAL" clId="{D0946731-DC29-4FEF-B96C-2E3957DB5549}" dt="2024-03-29T23:13:49.295" v="87" actId="1076"/>
          <ac:spMkLst>
            <pc:docMk/>
            <pc:sldMk cId="3386439724" sldId="1288"/>
            <ac:spMk id="32" creationId="{32050E3A-AD01-3936-7774-A22B6CE275AD}"/>
          </ac:spMkLst>
        </pc:spChg>
        <pc:spChg chg="add mod">
          <ac:chgData name="Janeen Schuh" userId="b333c9bc-995f-4e7b-84e7-0f7883b0e6ca" providerId="ADAL" clId="{D0946731-DC29-4FEF-B96C-2E3957DB5549}" dt="2024-03-29T23:14:35.293" v="97" actId="1076"/>
          <ac:spMkLst>
            <pc:docMk/>
            <pc:sldMk cId="3386439724" sldId="1288"/>
            <ac:spMk id="37" creationId="{DE032E6C-4BEA-8B36-B0E9-E9FC45D1000B}"/>
          </ac:spMkLst>
        </pc:spChg>
        <pc:picChg chg="del">
          <ac:chgData name="Janeen Schuh" userId="b333c9bc-995f-4e7b-84e7-0f7883b0e6ca" providerId="ADAL" clId="{D0946731-DC29-4FEF-B96C-2E3957DB5549}" dt="2024-03-29T23:13:41.104" v="83" actId="478"/>
          <ac:picMkLst>
            <pc:docMk/>
            <pc:sldMk cId="3386439724" sldId="1288"/>
            <ac:picMk id="3" creationId="{7744825D-6284-9117-D16E-9CF08A7F077B}"/>
          </ac:picMkLst>
        </pc:picChg>
        <pc:picChg chg="del">
          <ac:chgData name="Janeen Schuh" userId="b333c9bc-995f-4e7b-84e7-0f7883b0e6ca" providerId="ADAL" clId="{D0946731-DC29-4FEF-B96C-2E3957DB5549}" dt="2024-03-29T23:13:41.574" v="84" actId="478"/>
          <ac:picMkLst>
            <pc:docMk/>
            <pc:sldMk cId="3386439724" sldId="1288"/>
            <ac:picMk id="5" creationId="{F6CD3468-B621-E88D-5AD1-E12474A58E77}"/>
          </ac:picMkLst>
        </pc:picChg>
        <pc:picChg chg="del">
          <ac:chgData name="Janeen Schuh" userId="b333c9bc-995f-4e7b-84e7-0f7883b0e6ca" providerId="ADAL" clId="{D0946731-DC29-4FEF-B96C-2E3957DB5549}" dt="2024-03-29T23:13:42.234" v="85" actId="478"/>
          <ac:picMkLst>
            <pc:docMk/>
            <pc:sldMk cId="3386439724" sldId="1288"/>
            <ac:picMk id="12" creationId="{37A72D90-ED71-A548-A40D-2D46D321169F}"/>
          </ac:picMkLst>
        </pc:picChg>
        <pc:picChg chg="del">
          <ac:chgData name="Janeen Schuh" userId="b333c9bc-995f-4e7b-84e7-0f7883b0e6ca" providerId="ADAL" clId="{D0946731-DC29-4FEF-B96C-2E3957DB5549}" dt="2024-03-29T23:13:40.209" v="81" actId="478"/>
          <ac:picMkLst>
            <pc:docMk/>
            <pc:sldMk cId="3386439724" sldId="1288"/>
            <ac:picMk id="13" creationId="{1B6FAA74-9F54-A031-5A45-2BB13B81537E}"/>
          </ac:picMkLst>
        </pc:picChg>
        <pc:picChg chg="del">
          <ac:chgData name="Janeen Schuh" userId="b333c9bc-995f-4e7b-84e7-0f7883b0e6ca" providerId="ADAL" clId="{D0946731-DC29-4FEF-B96C-2E3957DB5549}" dt="2024-03-29T23:13:40.680" v="82" actId="478"/>
          <ac:picMkLst>
            <pc:docMk/>
            <pc:sldMk cId="3386439724" sldId="1288"/>
            <ac:picMk id="14" creationId="{02066C39-A737-2C42-21C2-C16B24780F42}"/>
          </ac:picMkLst>
        </pc:picChg>
        <pc:picChg chg="add mod">
          <ac:chgData name="Janeen Schuh" userId="b333c9bc-995f-4e7b-84e7-0f7883b0e6ca" providerId="ADAL" clId="{D0946731-DC29-4FEF-B96C-2E3957DB5549}" dt="2024-03-29T23:13:32.547" v="80"/>
          <ac:picMkLst>
            <pc:docMk/>
            <pc:sldMk cId="3386439724" sldId="1288"/>
            <ac:picMk id="22" creationId="{81554D07-4FAC-1464-5DB3-4856D1A4037F}"/>
          </ac:picMkLst>
        </pc:picChg>
        <pc:picChg chg="add mod">
          <ac:chgData name="Janeen Schuh" userId="b333c9bc-995f-4e7b-84e7-0f7883b0e6ca" providerId="ADAL" clId="{D0946731-DC29-4FEF-B96C-2E3957DB5549}" dt="2024-03-29T23:13:32.547" v="80"/>
          <ac:picMkLst>
            <pc:docMk/>
            <pc:sldMk cId="3386439724" sldId="1288"/>
            <ac:picMk id="23" creationId="{28C9A19C-D1DC-CAB0-064C-B27FEC4AFBF7}"/>
          </ac:picMkLst>
        </pc:picChg>
        <pc:picChg chg="add mod">
          <ac:chgData name="Janeen Schuh" userId="b333c9bc-995f-4e7b-84e7-0f7883b0e6ca" providerId="ADAL" clId="{D0946731-DC29-4FEF-B96C-2E3957DB5549}" dt="2024-03-29T23:13:32.547" v="80"/>
          <ac:picMkLst>
            <pc:docMk/>
            <pc:sldMk cId="3386439724" sldId="1288"/>
            <ac:picMk id="24" creationId="{F76DB340-3333-FD3D-CCC9-B57B8CE7DE9A}"/>
          </ac:picMkLst>
        </pc:picChg>
        <pc:picChg chg="add mod">
          <ac:chgData name="Janeen Schuh" userId="b333c9bc-995f-4e7b-84e7-0f7883b0e6ca" providerId="ADAL" clId="{D0946731-DC29-4FEF-B96C-2E3957DB5549}" dt="2024-03-29T23:13:32.547" v="80"/>
          <ac:picMkLst>
            <pc:docMk/>
            <pc:sldMk cId="3386439724" sldId="1288"/>
            <ac:picMk id="25" creationId="{36EAED7A-A376-0BEF-B345-148060E551D6}"/>
          </ac:picMkLst>
        </pc:picChg>
        <pc:picChg chg="add mod">
          <ac:chgData name="Janeen Schuh" userId="b333c9bc-995f-4e7b-84e7-0f7883b0e6ca" providerId="ADAL" clId="{D0946731-DC29-4FEF-B96C-2E3957DB5549}" dt="2024-03-29T23:13:49.295" v="87" actId="1076"/>
          <ac:picMkLst>
            <pc:docMk/>
            <pc:sldMk cId="3386439724" sldId="1288"/>
            <ac:picMk id="33" creationId="{4918D025-7751-6F61-08BF-A0C05FA15717}"/>
          </ac:picMkLst>
        </pc:picChg>
        <pc:picChg chg="add del mod">
          <ac:chgData name="Janeen Schuh" userId="b333c9bc-995f-4e7b-84e7-0f7883b0e6ca" providerId="ADAL" clId="{D0946731-DC29-4FEF-B96C-2E3957DB5549}" dt="2024-03-29T23:14:22.290" v="94" actId="478"/>
          <ac:picMkLst>
            <pc:docMk/>
            <pc:sldMk cId="3386439724" sldId="1288"/>
            <ac:picMk id="34" creationId="{0A42E104-0B5E-A1DC-59D4-027559521D2C}"/>
          </ac:picMkLst>
        </pc:picChg>
        <pc:picChg chg="add mod">
          <ac:chgData name="Janeen Schuh" userId="b333c9bc-995f-4e7b-84e7-0f7883b0e6ca" providerId="ADAL" clId="{D0946731-DC29-4FEF-B96C-2E3957DB5549}" dt="2024-03-29T23:13:49.295" v="87" actId="1076"/>
          <ac:picMkLst>
            <pc:docMk/>
            <pc:sldMk cId="3386439724" sldId="1288"/>
            <ac:picMk id="35" creationId="{32A4A8F3-2D19-166A-BD6F-860044951AEE}"/>
          </ac:picMkLst>
        </pc:picChg>
        <pc:picChg chg="add mod">
          <ac:chgData name="Janeen Schuh" userId="b333c9bc-995f-4e7b-84e7-0f7883b0e6ca" providerId="ADAL" clId="{D0946731-DC29-4FEF-B96C-2E3957DB5549}" dt="2024-03-29T23:13:49.295" v="87" actId="1076"/>
          <ac:picMkLst>
            <pc:docMk/>
            <pc:sldMk cId="3386439724" sldId="1288"/>
            <ac:picMk id="36" creationId="{B5D405C9-77D8-A02B-6924-9D11D3AAF667}"/>
          </ac:picMkLst>
        </pc:picChg>
        <pc:picChg chg="add mod">
          <ac:chgData name="Janeen Schuh" userId="b333c9bc-995f-4e7b-84e7-0f7883b0e6ca" providerId="ADAL" clId="{D0946731-DC29-4FEF-B96C-2E3957DB5549}" dt="2024-03-29T23:14:35.293" v="97" actId="1076"/>
          <ac:picMkLst>
            <pc:docMk/>
            <pc:sldMk cId="3386439724" sldId="1288"/>
            <ac:picMk id="38" creationId="{5EB7B4C8-5AE3-4642-6906-657A2AFFB15D}"/>
          </ac:picMkLst>
        </pc:picChg>
      </pc:sldChg>
      <pc:sldChg chg="modSp mod">
        <pc:chgData name="Janeen Schuh" userId="b333c9bc-995f-4e7b-84e7-0f7883b0e6ca" providerId="ADAL" clId="{D0946731-DC29-4FEF-B96C-2E3957DB5549}" dt="2024-03-29T23:15:24.902" v="119" actId="1076"/>
        <pc:sldMkLst>
          <pc:docMk/>
          <pc:sldMk cId="2803566484" sldId="1289"/>
        </pc:sldMkLst>
        <pc:spChg chg="mod">
          <ac:chgData name="Janeen Schuh" userId="b333c9bc-995f-4e7b-84e7-0f7883b0e6ca" providerId="ADAL" clId="{D0946731-DC29-4FEF-B96C-2E3957DB5549}" dt="2024-03-29T23:15:24.902" v="119" actId="1076"/>
          <ac:spMkLst>
            <pc:docMk/>
            <pc:sldMk cId="2803566484" sldId="1289"/>
            <ac:spMk id="4" creationId="{891B9BB9-BFEF-D7B2-B706-B6DEE1453B6B}"/>
          </ac:spMkLst>
        </pc:spChg>
        <pc:spChg chg="mod">
          <ac:chgData name="Janeen Schuh" userId="b333c9bc-995f-4e7b-84e7-0f7883b0e6ca" providerId="ADAL" clId="{D0946731-DC29-4FEF-B96C-2E3957DB5549}" dt="2024-03-29T23:15:06.540" v="115" actId="20577"/>
          <ac:spMkLst>
            <pc:docMk/>
            <pc:sldMk cId="2803566484" sldId="1289"/>
            <ac:spMk id="7" creationId="{88493BAF-7F52-E71E-71EF-4B0D5B2E465F}"/>
          </ac:spMkLst>
        </pc:spChg>
      </pc:sldChg>
      <pc:sldChg chg="addSp delSp modSp mod">
        <pc:chgData name="Janeen Schuh" userId="b333c9bc-995f-4e7b-84e7-0f7883b0e6ca" providerId="ADAL" clId="{D0946731-DC29-4FEF-B96C-2E3957DB5549}" dt="2024-03-29T23:16:26.582" v="146"/>
        <pc:sldMkLst>
          <pc:docMk/>
          <pc:sldMk cId="3333385265" sldId="1290"/>
        </pc:sldMkLst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3" creationId="{2EE906A6-4EDD-BA99-46C4-7374462AB2A2}"/>
          </ac:spMkLst>
        </pc:spChg>
        <pc:spChg chg="del">
          <ac:chgData name="Janeen Schuh" userId="b333c9bc-995f-4e7b-84e7-0f7883b0e6ca" providerId="ADAL" clId="{D0946731-DC29-4FEF-B96C-2E3957DB5549}" dt="2024-03-29T23:16:15.490" v="144" actId="478"/>
          <ac:spMkLst>
            <pc:docMk/>
            <pc:sldMk cId="3333385265" sldId="1290"/>
            <ac:spMk id="4" creationId="{BC5448D3-24FC-774D-E063-20A52F8C9D3B}"/>
          </ac:spMkLst>
        </pc:spChg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5" creationId="{8BD1A052-8EB4-30E2-0BF5-51C9499FC023}"/>
          </ac:spMkLst>
        </pc:spChg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6" creationId="{ABF342A0-22ED-166D-F334-92D88B14938E}"/>
          </ac:spMkLst>
        </pc:spChg>
        <pc:spChg chg="mod">
          <ac:chgData name="Janeen Schuh" userId="b333c9bc-995f-4e7b-84e7-0f7883b0e6ca" providerId="ADAL" clId="{D0946731-DC29-4FEF-B96C-2E3957DB5549}" dt="2024-03-29T23:15:59.026" v="143" actId="20577"/>
          <ac:spMkLst>
            <pc:docMk/>
            <pc:sldMk cId="3333385265" sldId="1290"/>
            <ac:spMk id="7" creationId="{38B50560-CE0D-840D-4888-A5618EA58805}"/>
          </ac:spMkLst>
        </pc:spChg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8" creationId="{8BC4FCF5-51B5-6E1D-772E-F54BCD6E67A9}"/>
          </ac:spMkLst>
        </pc:spChg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9" creationId="{3DF45982-6B02-1EC3-8F01-F1C8ADCB0ACD}"/>
          </ac:spMkLst>
        </pc:spChg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10" creationId="{81B877AC-A0F5-FAFB-45C6-A9DFA1CE709A}"/>
          </ac:spMkLst>
        </pc:spChg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11" creationId="{FF7CEBF1-D918-6443-6159-6CB543608CBB}"/>
          </ac:spMkLst>
        </pc:spChg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12" creationId="{C7AADFCF-A897-C314-887F-B8FA7EB05BE4}"/>
          </ac:spMkLst>
        </pc:spChg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13" creationId="{64BBF502-1020-0F8C-7055-DF73A8800BC3}"/>
          </ac:spMkLst>
        </pc:spChg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14" creationId="{D23D3986-B1B1-B5B6-EA3E-5B97BA85F166}"/>
          </ac:spMkLst>
        </pc:spChg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15" creationId="{8558C691-76A7-5592-8663-95406CEC264A}"/>
          </ac:spMkLst>
        </pc:spChg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16" creationId="{26EFD23C-9802-4D62-339E-204EC64B7518}"/>
          </ac:spMkLst>
        </pc:spChg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17" creationId="{C271CDDA-1F7B-B606-A2CA-54AEACC98000}"/>
          </ac:spMkLst>
        </pc:spChg>
        <pc:spChg chg="add mod">
          <ac:chgData name="Janeen Schuh" userId="b333c9bc-995f-4e7b-84e7-0f7883b0e6ca" providerId="ADAL" clId="{D0946731-DC29-4FEF-B96C-2E3957DB5549}" dt="2024-03-29T23:16:16.950" v="145"/>
          <ac:spMkLst>
            <pc:docMk/>
            <pc:sldMk cId="3333385265" sldId="1290"/>
            <ac:spMk id="18" creationId="{7DE32B61-1881-A93E-D2C2-0506B92EC7AD}"/>
          </ac:spMkLst>
        </pc:spChg>
        <pc:picChg chg="add mod">
          <ac:chgData name="Janeen Schuh" userId="b333c9bc-995f-4e7b-84e7-0f7883b0e6ca" providerId="ADAL" clId="{D0946731-DC29-4FEF-B96C-2E3957DB5549}" dt="2024-03-29T23:16:16.950" v="145"/>
          <ac:picMkLst>
            <pc:docMk/>
            <pc:sldMk cId="3333385265" sldId="1290"/>
            <ac:picMk id="19" creationId="{40712CD8-4633-32F6-81D4-B76EAF789D25}"/>
          </ac:picMkLst>
        </pc:picChg>
        <pc:picChg chg="add mod">
          <ac:chgData name="Janeen Schuh" userId="b333c9bc-995f-4e7b-84e7-0f7883b0e6ca" providerId="ADAL" clId="{D0946731-DC29-4FEF-B96C-2E3957DB5549}" dt="2024-03-29T23:16:16.950" v="145"/>
          <ac:picMkLst>
            <pc:docMk/>
            <pc:sldMk cId="3333385265" sldId="1290"/>
            <ac:picMk id="20" creationId="{01095082-668B-4FEC-D7B9-6C32B36DD81B}"/>
          </ac:picMkLst>
        </pc:picChg>
        <pc:picChg chg="add mod">
          <ac:chgData name="Janeen Schuh" userId="b333c9bc-995f-4e7b-84e7-0f7883b0e6ca" providerId="ADAL" clId="{D0946731-DC29-4FEF-B96C-2E3957DB5549}" dt="2024-03-29T23:16:16.950" v="145"/>
          <ac:picMkLst>
            <pc:docMk/>
            <pc:sldMk cId="3333385265" sldId="1290"/>
            <ac:picMk id="21" creationId="{92C47084-8AAA-52D9-9226-3F762B6B1DA6}"/>
          </ac:picMkLst>
        </pc:picChg>
        <pc:picChg chg="add mod">
          <ac:chgData name="Janeen Schuh" userId="b333c9bc-995f-4e7b-84e7-0f7883b0e6ca" providerId="ADAL" clId="{D0946731-DC29-4FEF-B96C-2E3957DB5549}" dt="2024-03-29T23:16:16.950" v="145"/>
          <ac:picMkLst>
            <pc:docMk/>
            <pc:sldMk cId="3333385265" sldId="1290"/>
            <ac:picMk id="22" creationId="{F1155398-72DA-E678-32FD-B44F4C99D103}"/>
          </ac:picMkLst>
        </pc:picChg>
        <pc:picChg chg="add mod">
          <ac:chgData name="Janeen Schuh" userId="b333c9bc-995f-4e7b-84e7-0f7883b0e6ca" providerId="ADAL" clId="{D0946731-DC29-4FEF-B96C-2E3957DB5549}" dt="2024-03-29T23:16:16.950" v="145"/>
          <ac:picMkLst>
            <pc:docMk/>
            <pc:sldMk cId="3333385265" sldId="1290"/>
            <ac:picMk id="23" creationId="{FDD38426-AFE3-97DC-D65B-7D716BA2EA08}"/>
          </ac:picMkLst>
        </pc:picChg>
        <pc:picChg chg="add mod">
          <ac:chgData name="Janeen Schuh" userId="b333c9bc-995f-4e7b-84e7-0f7883b0e6ca" providerId="ADAL" clId="{D0946731-DC29-4FEF-B96C-2E3957DB5549}" dt="2024-03-29T23:16:16.950" v="145"/>
          <ac:picMkLst>
            <pc:docMk/>
            <pc:sldMk cId="3333385265" sldId="1290"/>
            <ac:picMk id="24" creationId="{9B5F4D75-AA61-A4CC-5949-D8D56A33E835}"/>
          </ac:picMkLst>
        </pc:picChg>
        <pc:picChg chg="add mod">
          <ac:chgData name="Janeen Schuh" userId="b333c9bc-995f-4e7b-84e7-0f7883b0e6ca" providerId="ADAL" clId="{D0946731-DC29-4FEF-B96C-2E3957DB5549}" dt="2024-03-29T23:16:26.582" v="146"/>
          <ac:picMkLst>
            <pc:docMk/>
            <pc:sldMk cId="3333385265" sldId="1290"/>
            <ac:picMk id="25" creationId="{C5B65389-0EE2-5FC9-85CD-FF860BF0A814}"/>
          </ac:picMkLst>
        </pc:picChg>
      </pc:sldChg>
      <pc:sldChg chg="addSp delSp modSp mod">
        <pc:chgData name="Janeen Schuh" userId="b333c9bc-995f-4e7b-84e7-0f7883b0e6ca" providerId="ADAL" clId="{D0946731-DC29-4FEF-B96C-2E3957DB5549}" dt="2024-04-01T21:08:14.790" v="1037" actId="14100"/>
        <pc:sldMkLst>
          <pc:docMk/>
          <pc:sldMk cId="3614237527" sldId="1291"/>
        </pc:sldMkLst>
        <pc:spChg chg="del">
          <ac:chgData name="Janeen Schuh" userId="b333c9bc-995f-4e7b-84e7-0f7883b0e6ca" providerId="ADAL" clId="{D0946731-DC29-4FEF-B96C-2E3957DB5549}" dt="2024-03-29T23:17:32.826" v="208" actId="478"/>
          <ac:spMkLst>
            <pc:docMk/>
            <pc:sldMk cId="3614237527" sldId="1291"/>
            <ac:spMk id="4" creationId="{AEF18AF3-8D73-C386-0643-A54468BCC06B}"/>
          </ac:spMkLst>
        </pc:spChg>
        <pc:spChg chg="add mod">
          <ac:chgData name="Janeen Schuh" userId="b333c9bc-995f-4e7b-84e7-0f7883b0e6ca" providerId="ADAL" clId="{D0946731-DC29-4FEF-B96C-2E3957DB5549}" dt="2024-04-01T21:08:14.790" v="1037" actId="14100"/>
          <ac:spMkLst>
            <pc:docMk/>
            <pc:sldMk cId="3614237527" sldId="1291"/>
            <ac:spMk id="5" creationId="{7CA8293E-CDF7-8E26-D305-5BF036BB69DF}"/>
          </ac:spMkLst>
        </pc:spChg>
        <pc:spChg chg="mod">
          <ac:chgData name="Janeen Schuh" userId="b333c9bc-995f-4e7b-84e7-0f7883b0e6ca" providerId="ADAL" clId="{D0946731-DC29-4FEF-B96C-2E3957DB5549}" dt="2024-03-29T23:17:20.210" v="207" actId="20577"/>
          <ac:spMkLst>
            <pc:docMk/>
            <pc:sldMk cId="3614237527" sldId="1291"/>
            <ac:spMk id="7" creationId="{11D85E6C-396A-6333-78EF-8A3A1BB1504D}"/>
          </ac:spMkLst>
        </pc:spChg>
        <pc:spChg chg="mod">
          <ac:chgData name="Janeen Schuh" userId="b333c9bc-995f-4e7b-84e7-0f7883b0e6ca" providerId="ADAL" clId="{D0946731-DC29-4FEF-B96C-2E3957DB5549}" dt="2024-03-29T23:17:58.341" v="212"/>
          <ac:spMkLst>
            <pc:docMk/>
            <pc:sldMk cId="3614237527" sldId="1291"/>
            <ac:spMk id="8" creationId="{0010446D-A701-6165-72CA-14419A37912E}"/>
          </ac:spMkLst>
        </pc:spChg>
        <pc:spChg chg="mod">
          <ac:chgData name="Janeen Schuh" userId="b333c9bc-995f-4e7b-84e7-0f7883b0e6ca" providerId="ADAL" clId="{D0946731-DC29-4FEF-B96C-2E3957DB5549}" dt="2024-03-29T23:17:58.341" v="212"/>
          <ac:spMkLst>
            <pc:docMk/>
            <pc:sldMk cId="3614237527" sldId="1291"/>
            <ac:spMk id="9" creationId="{BFFEF925-C146-7216-3985-E58697BBF214}"/>
          </ac:spMkLst>
        </pc:spChg>
        <pc:spChg chg="mod">
          <ac:chgData name="Janeen Schuh" userId="b333c9bc-995f-4e7b-84e7-0f7883b0e6ca" providerId="ADAL" clId="{D0946731-DC29-4FEF-B96C-2E3957DB5549}" dt="2024-03-29T23:18:16.820" v="213"/>
          <ac:spMkLst>
            <pc:docMk/>
            <pc:sldMk cId="3614237527" sldId="1291"/>
            <ac:spMk id="11" creationId="{4FA664A4-F572-223B-9D4B-CA28DF620DB1}"/>
          </ac:spMkLst>
        </pc:spChg>
        <pc:spChg chg="mod">
          <ac:chgData name="Janeen Schuh" userId="b333c9bc-995f-4e7b-84e7-0f7883b0e6ca" providerId="ADAL" clId="{D0946731-DC29-4FEF-B96C-2E3957DB5549}" dt="2024-03-29T23:18:16.820" v="213"/>
          <ac:spMkLst>
            <pc:docMk/>
            <pc:sldMk cId="3614237527" sldId="1291"/>
            <ac:spMk id="12" creationId="{FDE6F00B-2147-41FB-DB30-F2FC7D2602F3}"/>
          </ac:spMkLst>
        </pc:spChg>
        <pc:grpChg chg="add mod">
          <ac:chgData name="Janeen Schuh" userId="b333c9bc-995f-4e7b-84e7-0f7883b0e6ca" providerId="ADAL" clId="{D0946731-DC29-4FEF-B96C-2E3957DB5549}" dt="2024-03-29T23:17:58.341" v="212"/>
          <ac:grpSpMkLst>
            <pc:docMk/>
            <pc:sldMk cId="3614237527" sldId="1291"/>
            <ac:grpSpMk id="6" creationId="{8F8F0E67-6A8A-E137-4DEE-21DD10B01E8C}"/>
          </ac:grpSpMkLst>
        </pc:grpChg>
        <pc:grpChg chg="add mod">
          <ac:chgData name="Janeen Schuh" userId="b333c9bc-995f-4e7b-84e7-0f7883b0e6ca" providerId="ADAL" clId="{D0946731-DC29-4FEF-B96C-2E3957DB5549}" dt="2024-03-29T23:18:16.820" v="213"/>
          <ac:grpSpMkLst>
            <pc:docMk/>
            <pc:sldMk cId="3614237527" sldId="1291"/>
            <ac:grpSpMk id="10" creationId="{655CCB0E-8C10-78A5-28DA-02D65D1445D4}"/>
          </ac:grpSpMkLst>
        </pc:grpChg>
        <pc:picChg chg="add mod">
          <ac:chgData name="Janeen Schuh" userId="b333c9bc-995f-4e7b-84e7-0f7883b0e6ca" providerId="ADAL" clId="{D0946731-DC29-4FEF-B96C-2E3957DB5549}" dt="2024-03-29T23:18:22.808" v="214"/>
          <ac:picMkLst>
            <pc:docMk/>
            <pc:sldMk cId="3614237527" sldId="1291"/>
            <ac:picMk id="13" creationId="{00A4167A-0013-4238-D610-EA8AE6F21F83}"/>
          </ac:picMkLst>
        </pc:picChg>
      </pc:sldChg>
      <pc:sldChg chg="addSp modSp mod">
        <pc:chgData name="Janeen Schuh" userId="b333c9bc-995f-4e7b-84e7-0f7883b0e6ca" providerId="ADAL" clId="{D0946731-DC29-4FEF-B96C-2E3957DB5549}" dt="2024-04-01T21:07:51.741" v="1034" actId="255"/>
        <pc:sldMkLst>
          <pc:docMk/>
          <pc:sldMk cId="4281091040" sldId="1292"/>
        </pc:sldMkLst>
        <pc:spChg chg="add mod">
          <ac:chgData name="Janeen Schuh" userId="b333c9bc-995f-4e7b-84e7-0f7883b0e6ca" providerId="ADAL" clId="{D0946731-DC29-4FEF-B96C-2E3957DB5549}" dt="2024-04-01T13:37:51.486" v="254"/>
          <ac:spMkLst>
            <pc:docMk/>
            <pc:sldMk cId="4281091040" sldId="1292"/>
            <ac:spMk id="3" creationId="{260C0526-4672-69D0-86D5-12B549C89ECD}"/>
          </ac:spMkLst>
        </pc:spChg>
        <pc:spChg chg="mod">
          <ac:chgData name="Janeen Schuh" userId="b333c9bc-995f-4e7b-84e7-0f7883b0e6ca" providerId="ADAL" clId="{D0946731-DC29-4FEF-B96C-2E3957DB5549}" dt="2024-04-01T21:07:51.741" v="1034" actId="255"/>
          <ac:spMkLst>
            <pc:docMk/>
            <pc:sldMk cId="4281091040" sldId="1292"/>
            <ac:spMk id="4" creationId="{408F5EA2-63AD-8F23-F714-0AE6456F32F1}"/>
          </ac:spMkLst>
        </pc:spChg>
        <pc:spChg chg="add mod">
          <ac:chgData name="Janeen Schuh" userId="b333c9bc-995f-4e7b-84e7-0f7883b0e6ca" providerId="ADAL" clId="{D0946731-DC29-4FEF-B96C-2E3957DB5549}" dt="2024-04-01T13:37:51.486" v="254"/>
          <ac:spMkLst>
            <pc:docMk/>
            <pc:sldMk cId="4281091040" sldId="1292"/>
            <ac:spMk id="5" creationId="{C660FB54-DB88-F9A1-2DD7-66E9B3706CC0}"/>
          </ac:spMkLst>
        </pc:spChg>
        <pc:spChg chg="add mod">
          <ac:chgData name="Janeen Schuh" userId="b333c9bc-995f-4e7b-84e7-0f7883b0e6ca" providerId="ADAL" clId="{D0946731-DC29-4FEF-B96C-2E3957DB5549}" dt="2024-04-01T13:37:51.486" v="254"/>
          <ac:spMkLst>
            <pc:docMk/>
            <pc:sldMk cId="4281091040" sldId="1292"/>
            <ac:spMk id="6" creationId="{D735D98A-D3FF-FC56-6E74-815EEB9ABC50}"/>
          </ac:spMkLst>
        </pc:spChg>
        <pc:spChg chg="mod">
          <ac:chgData name="Janeen Schuh" userId="b333c9bc-995f-4e7b-84e7-0f7883b0e6ca" providerId="ADAL" clId="{D0946731-DC29-4FEF-B96C-2E3957DB5549}" dt="2024-04-01T13:37:24.706" v="252" actId="20577"/>
          <ac:spMkLst>
            <pc:docMk/>
            <pc:sldMk cId="4281091040" sldId="1292"/>
            <ac:spMk id="7" creationId="{44F8DEB7-D2EA-DB44-5CD3-92E2C61A6B8E}"/>
          </ac:spMkLst>
        </pc:spChg>
        <pc:spChg chg="add mod">
          <ac:chgData name="Janeen Schuh" userId="b333c9bc-995f-4e7b-84e7-0f7883b0e6ca" providerId="ADAL" clId="{D0946731-DC29-4FEF-B96C-2E3957DB5549}" dt="2024-04-01T13:37:51.486" v="254"/>
          <ac:spMkLst>
            <pc:docMk/>
            <pc:sldMk cId="4281091040" sldId="1292"/>
            <ac:spMk id="8" creationId="{92E8D371-E7AA-6534-18C2-BCD136CE21DA}"/>
          </ac:spMkLst>
        </pc:spChg>
        <pc:spChg chg="mod">
          <ac:chgData name="Janeen Schuh" userId="b333c9bc-995f-4e7b-84e7-0f7883b0e6ca" providerId="ADAL" clId="{D0946731-DC29-4FEF-B96C-2E3957DB5549}" dt="2024-04-01T13:37:51.486" v="254"/>
          <ac:spMkLst>
            <pc:docMk/>
            <pc:sldMk cId="4281091040" sldId="1292"/>
            <ac:spMk id="10" creationId="{553D9C81-7ED5-1D2D-137D-FBB7DF52A01F}"/>
          </ac:spMkLst>
        </pc:spChg>
        <pc:spChg chg="mod">
          <ac:chgData name="Janeen Schuh" userId="b333c9bc-995f-4e7b-84e7-0f7883b0e6ca" providerId="ADAL" clId="{D0946731-DC29-4FEF-B96C-2E3957DB5549}" dt="2024-04-01T13:37:51.486" v="254"/>
          <ac:spMkLst>
            <pc:docMk/>
            <pc:sldMk cId="4281091040" sldId="1292"/>
            <ac:spMk id="13" creationId="{AEB02C67-5457-F802-2F92-AA50F88BFCAE}"/>
          </ac:spMkLst>
        </pc:spChg>
        <pc:spChg chg="mod">
          <ac:chgData name="Janeen Schuh" userId="b333c9bc-995f-4e7b-84e7-0f7883b0e6ca" providerId="ADAL" clId="{D0946731-DC29-4FEF-B96C-2E3957DB5549}" dt="2024-04-01T13:37:51.486" v="254"/>
          <ac:spMkLst>
            <pc:docMk/>
            <pc:sldMk cId="4281091040" sldId="1292"/>
            <ac:spMk id="16" creationId="{59CF4F05-3A0E-459E-0695-FB6CBAE78149}"/>
          </ac:spMkLst>
        </pc:spChg>
        <pc:spChg chg="mod">
          <ac:chgData name="Janeen Schuh" userId="b333c9bc-995f-4e7b-84e7-0f7883b0e6ca" providerId="ADAL" clId="{D0946731-DC29-4FEF-B96C-2E3957DB5549}" dt="2024-04-01T13:37:51.486" v="254"/>
          <ac:spMkLst>
            <pc:docMk/>
            <pc:sldMk cId="4281091040" sldId="1292"/>
            <ac:spMk id="19" creationId="{D19AFAAA-EE29-94AA-AD0E-CB1F0486E875}"/>
          </ac:spMkLst>
        </pc:spChg>
        <pc:grpChg chg="add mod">
          <ac:chgData name="Janeen Schuh" userId="b333c9bc-995f-4e7b-84e7-0f7883b0e6ca" providerId="ADAL" clId="{D0946731-DC29-4FEF-B96C-2E3957DB5549}" dt="2024-04-01T13:37:51.486" v="254"/>
          <ac:grpSpMkLst>
            <pc:docMk/>
            <pc:sldMk cId="4281091040" sldId="1292"/>
            <ac:grpSpMk id="9" creationId="{C1A1300D-E355-6BE6-ECC9-08FFAAD14A3E}"/>
          </ac:grpSpMkLst>
        </pc:grpChg>
        <pc:grpChg chg="add mod">
          <ac:chgData name="Janeen Schuh" userId="b333c9bc-995f-4e7b-84e7-0f7883b0e6ca" providerId="ADAL" clId="{D0946731-DC29-4FEF-B96C-2E3957DB5549}" dt="2024-04-01T13:37:51.486" v="254"/>
          <ac:grpSpMkLst>
            <pc:docMk/>
            <pc:sldMk cId="4281091040" sldId="1292"/>
            <ac:grpSpMk id="12" creationId="{40DEC3FF-8F1A-8D12-8D9B-27E0C66D286F}"/>
          </ac:grpSpMkLst>
        </pc:grpChg>
        <pc:grpChg chg="add mod">
          <ac:chgData name="Janeen Schuh" userId="b333c9bc-995f-4e7b-84e7-0f7883b0e6ca" providerId="ADAL" clId="{D0946731-DC29-4FEF-B96C-2E3957DB5549}" dt="2024-04-01T13:37:51.486" v="254"/>
          <ac:grpSpMkLst>
            <pc:docMk/>
            <pc:sldMk cId="4281091040" sldId="1292"/>
            <ac:grpSpMk id="15" creationId="{4A2253C1-9934-88AC-753F-51C87863AA22}"/>
          </ac:grpSpMkLst>
        </pc:grpChg>
        <pc:grpChg chg="add mod">
          <ac:chgData name="Janeen Schuh" userId="b333c9bc-995f-4e7b-84e7-0f7883b0e6ca" providerId="ADAL" clId="{D0946731-DC29-4FEF-B96C-2E3957DB5549}" dt="2024-04-01T13:37:51.486" v="254"/>
          <ac:grpSpMkLst>
            <pc:docMk/>
            <pc:sldMk cId="4281091040" sldId="1292"/>
            <ac:grpSpMk id="18" creationId="{0F75BC23-D88A-4D6B-D39C-5DC1929A753E}"/>
          </ac:grpSpMkLst>
        </pc:grpChg>
        <pc:picChg chg="mod">
          <ac:chgData name="Janeen Schuh" userId="b333c9bc-995f-4e7b-84e7-0f7883b0e6ca" providerId="ADAL" clId="{D0946731-DC29-4FEF-B96C-2E3957DB5549}" dt="2024-04-01T13:37:51.486" v="254"/>
          <ac:picMkLst>
            <pc:docMk/>
            <pc:sldMk cId="4281091040" sldId="1292"/>
            <ac:picMk id="11" creationId="{BD9A7909-D7E8-4DA6-3E3B-95175AEA314A}"/>
          </ac:picMkLst>
        </pc:picChg>
        <pc:picChg chg="mod">
          <ac:chgData name="Janeen Schuh" userId="b333c9bc-995f-4e7b-84e7-0f7883b0e6ca" providerId="ADAL" clId="{D0946731-DC29-4FEF-B96C-2E3957DB5549}" dt="2024-04-01T13:37:51.486" v="254"/>
          <ac:picMkLst>
            <pc:docMk/>
            <pc:sldMk cId="4281091040" sldId="1292"/>
            <ac:picMk id="14" creationId="{4E47F30C-0166-36C8-C5BB-37CF6279A81A}"/>
          </ac:picMkLst>
        </pc:picChg>
        <pc:picChg chg="mod">
          <ac:chgData name="Janeen Schuh" userId="b333c9bc-995f-4e7b-84e7-0f7883b0e6ca" providerId="ADAL" clId="{D0946731-DC29-4FEF-B96C-2E3957DB5549}" dt="2024-04-01T13:37:51.486" v="254"/>
          <ac:picMkLst>
            <pc:docMk/>
            <pc:sldMk cId="4281091040" sldId="1292"/>
            <ac:picMk id="17" creationId="{11599AF6-B814-11CC-5056-EE99AB1C93D4}"/>
          </ac:picMkLst>
        </pc:picChg>
        <pc:picChg chg="mod">
          <ac:chgData name="Janeen Schuh" userId="b333c9bc-995f-4e7b-84e7-0f7883b0e6ca" providerId="ADAL" clId="{D0946731-DC29-4FEF-B96C-2E3957DB5549}" dt="2024-04-01T13:37:51.486" v="254"/>
          <ac:picMkLst>
            <pc:docMk/>
            <pc:sldMk cId="4281091040" sldId="1292"/>
            <ac:picMk id="20" creationId="{9FBEE442-6090-A4E7-AED4-CC8BC14207DB}"/>
          </ac:picMkLst>
        </pc:picChg>
      </pc:sldChg>
      <pc:sldChg chg="addSp delSp modSp mod">
        <pc:chgData name="Janeen Schuh" userId="b333c9bc-995f-4e7b-84e7-0f7883b0e6ca" providerId="ADAL" clId="{D0946731-DC29-4FEF-B96C-2E3957DB5549}" dt="2024-04-01T21:07:32.745" v="1032" actId="1076"/>
        <pc:sldMkLst>
          <pc:docMk/>
          <pc:sldMk cId="2171480428" sldId="1293"/>
        </pc:sldMkLst>
        <pc:spChg chg="mod">
          <ac:chgData name="Janeen Schuh" userId="b333c9bc-995f-4e7b-84e7-0f7883b0e6ca" providerId="ADAL" clId="{D0946731-DC29-4FEF-B96C-2E3957DB5549}" dt="2024-04-01T21:07:21.493" v="1031" actId="1076"/>
          <ac:spMkLst>
            <pc:docMk/>
            <pc:sldMk cId="2171480428" sldId="1293"/>
            <ac:spMk id="2" creationId="{D57FD133-4F6A-BEA7-C98B-8272A7BFCB1E}"/>
          </ac:spMkLst>
        </pc:spChg>
        <pc:spChg chg="add mod">
          <ac:chgData name="Janeen Schuh" userId="b333c9bc-995f-4e7b-84e7-0f7883b0e6ca" providerId="ADAL" clId="{D0946731-DC29-4FEF-B96C-2E3957DB5549}" dt="2024-04-01T13:38:26.061" v="287"/>
          <ac:spMkLst>
            <pc:docMk/>
            <pc:sldMk cId="2171480428" sldId="1293"/>
            <ac:spMk id="3" creationId="{23A497C5-3D9C-1498-065D-37B0BEE27FD9}"/>
          </ac:spMkLst>
        </pc:spChg>
        <pc:spChg chg="del">
          <ac:chgData name="Janeen Schuh" userId="b333c9bc-995f-4e7b-84e7-0f7883b0e6ca" providerId="ADAL" clId="{D0946731-DC29-4FEF-B96C-2E3957DB5549}" dt="2024-04-01T13:38:29.402" v="288" actId="478"/>
          <ac:spMkLst>
            <pc:docMk/>
            <pc:sldMk cId="2171480428" sldId="1293"/>
            <ac:spMk id="4" creationId="{894C1B78-2D0E-FBA4-4686-B7E7DF14F047}"/>
          </ac:spMkLst>
        </pc:spChg>
        <pc:spChg chg="add mod">
          <ac:chgData name="Janeen Schuh" userId="b333c9bc-995f-4e7b-84e7-0f7883b0e6ca" providerId="ADAL" clId="{D0946731-DC29-4FEF-B96C-2E3957DB5549}" dt="2024-04-01T21:03:32.700" v="1020" actId="255"/>
          <ac:spMkLst>
            <pc:docMk/>
            <pc:sldMk cId="2171480428" sldId="1293"/>
            <ac:spMk id="5" creationId="{B0FA2C23-01E5-7D50-BBCF-6D5790C0A92A}"/>
          </ac:spMkLst>
        </pc:spChg>
        <pc:spChg chg="add mod">
          <ac:chgData name="Janeen Schuh" userId="b333c9bc-995f-4e7b-84e7-0f7883b0e6ca" providerId="ADAL" clId="{D0946731-DC29-4FEF-B96C-2E3957DB5549}" dt="2024-04-01T21:03:36.526" v="1021" actId="255"/>
          <ac:spMkLst>
            <pc:docMk/>
            <pc:sldMk cId="2171480428" sldId="1293"/>
            <ac:spMk id="6" creationId="{910B0F87-6EF6-C840-3084-7684F5FCC8E8}"/>
          </ac:spMkLst>
        </pc:spChg>
        <pc:spChg chg="mod">
          <ac:chgData name="Janeen Schuh" userId="b333c9bc-995f-4e7b-84e7-0f7883b0e6ca" providerId="ADAL" clId="{D0946731-DC29-4FEF-B96C-2E3957DB5549}" dt="2024-04-01T13:38:11.040" v="286" actId="6549"/>
          <ac:spMkLst>
            <pc:docMk/>
            <pc:sldMk cId="2171480428" sldId="1293"/>
            <ac:spMk id="7" creationId="{7F8DCC3D-0E60-9823-0853-8FDF92C49789}"/>
          </ac:spMkLst>
        </pc:spChg>
        <pc:spChg chg="add mod">
          <ac:chgData name="Janeen Schuh" userId="b333c9bc-995f-4e7b-84e7-0f7883b0e6ca" providerId="ADAL" clId="{D0946731-DC29-4FEF-B96C-2E3957DB5549}" dt="2024-04-01T21:07:32.745" v="1032" actId="1076"/>
          <ac:spMkLst>
            <pc:docMk/>
            <pc:sldMk cId="2171480428" sldId="1293"/>
            <ac:spMk id="8" creationId="{F4AF603C-86CD-E5DC-8635-87A4012ACF3D}"/>
          </ac:spMkLst>
        </pc:spChg>
        <pc:spChg chg="add mod">
          <ac:chgData name="Janeen Schuh" userId="b333c9bc-995f-4e7b-84e7-0f7883b0e6ca" providerId="ADAL" clId="{D0946731-DC29-4FEF-B96C-2E3957DB5549}" dt="2024-04-01T21:07:15.275" v="1028" actId="1076"/>
          <ac:spMkLst>
            <pc:docMk/>
            <pc:sldMk cId="2171480428" sldId="1293"/>
            <ac:spMk id="9" creationId="{674AEC68-CA48-3C8F-FE8C-54531EC32351}"/>
          </ac:spMkLst>
        </pc:spChg>
        <pc:spChg chg="add mod">
          <ac:chgData name="Janeen Schuh" userId="b333c9bc-995f-4e7b-84e7-0f7883b0e6ca" providerId="ADAL" clId="{D0946731-DC29-4FEF-B96C-2E3957DB5549}" dt="2024-04-01T21:07:02.649" v="1024" actId="1076"/>
          <ac:spMkLst>
            <pc:docMk/>
            <pc:sldMk cId="2171480428" sldId="1293"/>
            <ac:spMk id="13" creationId="{BBFA4942-7F70-32F3-913F-CB46D5C93F35}"/>
          </ac:spMkLst>
        </pc:spChg>
        <pc:picChg chg="add mod">
          <ac:chgData name="Janeen Schuh" userId="b333c9bc-995f-4e7b-84e7-0f7883b0e6ca" providerId="ADAL" clId="{D0946731-DC29-4FEF-B96C-2E3957DB5549}" dt="2024-04-01T21:07:20.807" v="1030" actId="1076"/>
          <ac:picMkLst>
            <pc:docMk/>
            <pc:sldMk cId="2171480428" sldId="1293"/>
            <ac:picMk id="10" creationId="{56F822C3-F080-3878-E91F-E3A252DEF55B}"/>
          </ac:picMkLst>
        </pc:picChg>
        <pc:picChg chg="add mod">
          <ac:chgData name="Janeen Schuh" userId="b333c9bc-995f-4e7b-84e7-0f7883b0e6ca" providerId="ADAL" clId="{D0946731-DC29-4FEF-B96C-2E3957DB5549}" dt="2024-04-01T21:07:32.745" v="1032" actId="1076"/>
          <ac:picMkLst>
            <pc:docMk/>
            <pc:sldMk cId="2171480428" sldId="1293"/>
            <ac:picMk id="11" creationId="{BF8C6AB0-BC35-FC9B-39D8-944926F751DB}"/>
          </ac:picMkLst>
        </pc:picChg>
        <pc:picChg chg="add mod">
          <ac:chgData name="Janeen Schuh" userId="b333c9bc-995f-4e7b-84e7-0f7883b0e6ca" providerId="ADAL" clId="{D0946731-DC29-4FEF-B96C-2E3957DB5549}" dt="2024-04-01T13:38:52.533" v="292"/>
          <ac:picMkLst>
            <pc:docMk/>
            <pc:sldMk cId="2171480428" sldId="1293"/>
            <ac:picMk id="14" creationId="{2F5498A2-CCAE-9832-8E60-23DE6CFBB7BA}"/>
          </ac:picMkLst>
        </pc:picChg>
      </pc:sldChg>
      <pc:sldChg chg="addSp delSp modSp mod">
        <pc:chgData name="Janeen Schuh" userId="b333c9bc-995f-4e7b-84e7-0f7883b0e6ca" providerId="ADAL" clId="{D0946731-DC29-4FEF-B96C-2E3957DB5549}" dt="2024-04-01T13:49:37.431" v="325" actId="14100"/>
        <pc:sldMkLst>
          <pc:docMk/>
          <pc:sldMk cId="2233350377" sldId="1294"/>
        </pc:sldMkLst>
        <pc:spChg chg="del">
          <ac:chgData name="Janeen Schuh" userId="b333c9bc-995f-4e7b-84e7-0f7883b0e6ca" providerId="ADAL" clId="{D0946731-DC29-4FEF-B96C-2E3957DB5549}" dt="2024-04-01T13:48:35.272" v="316" actId="478"/>
          <ac:spMkLst>
            <pc:docMk/>
            <pc:sldMk cId="2233350377" sldId="1294"/>
            <ac:spMk id="4" creationId="{CA0C9841-AF1C-30B1-EF3B-1D33C7AD2E36}"/>
          </ac:spMkLst>
        </pc:spChg>
        <pc:spChg chg="add mod">
          <ac:chgData name="Janeen Schuh" userId="b333c9bc-995f-4e7b-84e7-0f7883b0e6ca" providerId="ADAL" clId="{D0946731-DC29-4FEF-B96C-2E3957DB5549}" dt="2024-04-01T13:48:53.071" v="318" actId="1076"/>
          <ac:spMkLst>
            <pc:docMk/>
            <pc:sldMk cId="2233350377" sldId="1294"/>
            <ac:spMk id="5" creationId="{D9963438-C1D9-4901-0876-B09FD80DC980}"/>
          </ac:spMkLst>
        </pc:spChg>
        <pc:spChg chg="mod">
          <ac:chgData name="Janeen Schuh" userId="b333c9bc-995f-4e7b-84e7-0f7883b0e6ca" providerId="ADAL" clId="{D0946731-DC29-4FEF-B96C-2E3957DB5549}" dt="2024-04-01T13:48:31.456" v="315" actId="20577"/>
          <ac:spMkLst>
            <pc:docMk/>
            <pc:sldMk cId="2233350377" sldId="1294"/>
            <ac:spMk id="7" creationId="{C5CA54CA-9B63-78AA-2241-0ADECD1E122C}"/>
          </ac:spMkLst>
        </pc:spChg>
        <pc:spChg chg="add mod">
          <ac:chgData name="Janeen Schuh" userId="b333c9bc-995f-4e7b-84e7-0f7883b0e6ca" providerId="ADAL" clId="{D0946731-DC29-4FEF-B96C-2E3957DB5549}" dt="2024-04-01T13:49:07.502" v="319"/>
          <ac:spMkLst>
            <pc:docMk/>
            <pc:sldMk cId="2233350377" sldId="1294"/>
            <ac:spMk id="9" creationId="{6AEBA5F0-515B-396F-18D1-E22FE9D1B8F5}"/>
          </ac:spMkLst>
        </pc:spChg>
        <pc:spChg chg="add mod">
          <ac:chgData name="Janeen Schuh" userId="b333c9bc-995f-4e7b-84e7-0f7883b0e6ca" providerId="ADAL" clId="{D0946731-DC29-4FEF-B96C-2E3957DB5549}" dt="2024-04-01T13:49:07.502" v="319"/>
          <ac:spMkLst>
            <pc:docMk/>
            <pc:sldMk cId="2233350377" sldId="1294"/>
            <ac:spMk id="10" creationId="{28B61169-F6C3-0919-2592-556E753D34EA}"/>
          </ac:spMkLst>
        </pc:spChg>
        <pc:spChg chg="add mod">
          <ac:chgData name="Janeen Schuh" userId="b333c9bc-995f-4e7b-84e7-0f7883b0e6ca" providerId="ADAL" clId="{D0946731-DC29-4FEF-B96C-2E3957DB5549}" dt="2024-04-01T13:49:37.431" v="325" actId="14100"/>
          <ac:spMkLst>
            <pc:docMk/>
            <pc:sldMk cId="2233350377" sldId="1294"/>
            <ac:spMk id="12" creationId="{F48F66E2-6397-5E48-CF1E-13E54F1EAA23}"/>
          </ac:spMkLst>
        </pc:spChg>
        <pc:graphicFrameChg chg="add mod">
          <ac:chgData name="Janeen Schuh" userId="b333c9bc-995f-4e7b-84e7-0f7883b0e6ca" providerId="ADAL" clId="{D0946731-DC29-4FEF-B96C-2E3957DB5549}" dt="2024-04-01T13:49:07.502" v="319"/>
          <ac:graphicFrameMkLst>
            <pc:docMk/>
            <pc:sldMk cId="2233350377" sldId="1294"/>
            <ac:graphicFrameMk id="6" creationId="{AE686CF5-8FE9-93EE-150D-5C90FE3B0EFD}"/>
          </ac:graphicFrameMkLst>
        </pc:graphicFrameChg>
        <pc:graphicFrameChg chg="add mod">
          <ac:chgData name="Janeen Schuh" userId="b333c9bc-995f-4e7b-84e7-0f7883b0e6ca" providerId="ADAL" clId="{D0946731-DC29-4FEF-B96C-2E3957DB5549}" dt="2024-04-01T13:49:07.502" v="319"/>
          <ac:graphicFrameMkLst>
            <pc:docMk/>
            <pc:sldMk cId="2233350377" sldId="1294"/>
            <ac:graphicFrameMk id="8" creationId="{D9C82BB4-9B1A-CB67-4CFB-9E39AD9B3D15}"/>
          </ac:graphicFrameMkLst>
        </pc:graphicFrameChg>
      </pc:sldChg>
      <pc:sldChg chg="addSp delSp modSp mod">
        <pc:chgData name="Janeen Schuh" userId="b333c9bc-995f-4e7b-84e7-0f7883b0e6ca" providerId="ADAL" clId="{D0946731-DC29-4FEF-B96C-2E3957DB5549}" dt="2024-04-01T13:50:43.065" v="329"/>
        <pc:sldMkLst>
          <pc:docMk/>
          <pc:sldMk cId="931763942" sldId="1295"/>
        </pc:sldMkLst>
        <pc:spChg chg="add mod">
          <ac:chgData name="Janeen Schuh" userId="b333c9bc-995f-4e7b-84e7-0f7883b0e6ca" providerId="ADAL" clId="{D0946731-DC29-4FEF-B96C-2E3957DB5549}" dt="2024-04-01T13:50:43.065" v="329"/>
          <ac:spMkLst>
            <pc:docMk/>
            <pc:sldMk cId="931763942" sldId="1295"/>
            <ac:spMk id="3" creationId="{797C93F6-752E-4AE5-736C-693993C69A3F}"/>
          </ac:spMkLst>
        </pc:spChg>
        <pc:spChg chg="del">
          <ac:chgData name="Janeen Schuh" userId="b333c9bc-995f-4e7b-84e7-0f7883b0e6ca" providerId="ADAL" clId="{D0946731-DC29-4FEF-B96C-2E3957DB5549}" dt="2024-04-01T13:50:41.684" v="328" actId="478"/>
          <ac:spMkLst>
            <pc:docMk/>
            <pc:sldMk cId="931763942" sldId="1295"/>
            <ac:spMk id="4" creationId="{B0ECAADC-910C-1B30-9BBF-2FC7ADA979BA}"/>
          </ac:spMkLst>
        </pc:spChg>
        <pc:spChg chg="add mod">
          <ac:chgData name="Janeen Schuh" userId="b333c9bc-995f-4e7b-84e7-0f7883b0e6ca" providerId="ADAL" clId="{D0946731-DC29-4FEF-B96C-2E3957DB5549}" dt="2024-04-01T13:50:43.065" v="329"/>
          <ac:spMkLst>
            <pc:docMk/>
            <pc:sldMk cId="931763942" sldId="1295"/>
            <ac:spMk id="5" creationId="{087B8967-21C6-79D4-0A5A-DC158481FF4D}"/>
          </ac:spMkLst>
        </pc:spChg>
        <pc:spChg chg="add mod">
          <ac:chgData name="Janeen Schuh" userId="b333c9bc-995f-4e7b-84e7-0f7883b0e6ca" providerId="ADAL" clId="{D0946731-DC29-4FEF-B96C-2E3957DB5549}" dt="2024-04-01T13:50:43.065" v="329"/>
          <ac:spMkLst>
            <pc:docMk/>
            <pc:sldMk cId="931763942" sldId="1295"/>
            <ac:spMk id="6" creationId="{5C7E1AA4-78D2-8C6C-7DB2-805FD9580F0C}"/>
          </ac:spMkLst>
        </pc:spChg>
        <pc:spChg chg="mod">
          <ac:chgData name="Janeen Schuh" userId="b333c9bc-995f-4e7b-84e7-0f7883b0e6ca" providerId="ADAL" clId="{D0946731-DC29-4FEF-B96C-2E3957DB5549}" dt="2024-04-01T13:49:58.585" v="327" actId="12"/>
          <ac:spMkLst>
            <pc:docMk/>
            <pc:sldMk cId="931763942" sldId="1295"/>
            <ac:spMk id="7" creationId="{7CBAAF59-3A15-4856-F8AD-D1883C55A80A}"/>
          </ac:spMkLst>
        </pc:spChg>
        <pc:spChg chg="add mod">
          <ac:chgData name="Janeen Schuh" userId="b333c9bc-995f-4e7b-84e7-0f7883b0e6ca" providerId="ADAL" clId="{D0946731-DC29-4FEF-B96C-2E3957DB5549}" dt="2024-04-01T13:50:43.065" v="329"/>
          <ac:spMkLst>
            <pc:docMk/>
            <pc:sldMk cId="931763942" sldId="1295"/>
            <ac:spMk id="8" creationId="{9C1AE250-0EB3-0E86-63D0-A2FFEDAA190B}"/>
          </ac:spMkLst>
        </pc:spChg>
        <pc:spChg chg="add mod">
          <ac:chgData name="Janeen Schuh" userId="b333c9bc-995f-4e7b-84e7-0f7883b0e6ca" providerId="ADAL" clId="{D0946731-DC29-4FEF-B96C-2E3957DB5549}" dt="2024-04-01T13:50:43.065" v="329"/>
          <ac:spMkLst>
            <pc:docMk/>
            <pc:sldMk cId="931763942" sldId="1295"/>
            <ac:spMk id="9" creationId="{3F30A212-D45F-66D0-7101-DCB63678179E}"/>
          </ac:spMkLst>
        </pc:spChg>
        <pc:spChg chg="add mod">
          <ac:chgData name="Janeen Schuh" userId="b333c9bc-995f-4e7b-84e7-0f7883b0e6ca" providerId="ADAL" clId="{D0946731-DC29-4FEF-B96C-2E3957DB5549}" dt="2024-04-01T13:50:43.065" v="329"/>
          <ac:spMkLst>
            <pc:docMk/>
            <pc:sldMk cId="931763942" sldId="1295"/>
            <ac:spMk id="10" creationId="{A7F8BBB0-7F3E-9038-90AB-77FF8C930825}"/>
          </ac:spMkLst>
        </pc:spChg>
      </pc:sldChg>
      <pc:sldChg chg="addSp delSp modSp mod">
        <pc:chgData name="Janeen Schuh" userId="b333c9bc-995f-4e7b-84e7-0f7883b0e6ca" providerId="ADAL" clId="{D0946731-DC29-4FEF-B96C-2E3957DB5549}" dt="2024-04-01T13:53:46.197" v="340"/>
        <pc:sldMkLst>
          <pc:docMk/>
          <pc:sldMk cId="3538497401" sldId="1296"/>
        </pc:sldMkLst>
        <pc:spChg chg="del mod">
          <ac:chgData name="Janeen Schuh" userId="b333c9bc-995f-4e7b-84e7-0f7883b0e6ca" providerId="ADAL" clId="{D0946731-DC29-4FEF-B96C-2E3957DB5549}" dt="2024-04-01T13:52:44.784" v="331" actId="478"/>
          <ac:spMkLst>
            <pc:docMk/>
            <pc:sldMk cId="3538497401" sldId="1296"/>
            <ac:spMk id="3" creationId="{DE8CE5F7-4984-E91D-4561-41A8E10430BC}"/>
          </ac:spMkLst>
        </pc:spChg>
        <pc:spChg chg="add mod">
          <ac:chgData name="Janeen Schuh" userId="b333c9bc-995f-4e7b-84e7-0f7883b0e6ca" providerId="ADAL" clId="{D0946731-DC29-4FEF-B96C-2E3957DB5549}" dt="2024-04-01T13:53:46.197" v="340"/>
          <ac:spMkLst>
            <pc:docMk/>
            <pc:sldMk cId="3538497401" sldId="1296"/>
            <ac:spMk id="4" creationId="{B0B043C8-EEFC-E5FE-9797-D7E637301B58}"/>
          </ac:spMkLst>
        </pc:spChg>
        <pc:spChg chg="del">
          <ac:chgData name="Janeen Schuh" userId="b333c9bc-995f-4e7b-84e7-0f7883b0e6ca" providerId="ADAL" clId="{D0946731-DC29-4FEF-B96C-2E3957DB5549}" dt="2024-04-01T13:52:46.306" v="332" actId="478"/>
          <ac:spMkLst>
            <pc:docMk/>
            <pc:sldMk cId="3538497401" sldId="1296"/>
            <ac:spMk id="5" creationId="{C6D43AD1-0C06-C924-A23E-8479968F80F2}"/>
          </ac:spMkLst>
        </pc:spChg>
        <pc:spChg chg="del">
          <ac:chgData name="Janeen Schuh" userId="b333c9bc-995f-4e7b-84e7-0f7883b0e6ca" providerId="ADAL" clId="{D0946731-DC29-4FEF-B96C-2E3957DB5549}" dt="2024-04-01T13:52:47.878" v="333" actId="478"/>
          <ac:spMkLst>
            <pc:docMk/>
            <pc:sldMk cId="3538497401" sldId="1296"/>
            <ac:spMk id="6" creationId="{B4CC390F-FDDD-C9AF-4049-A6EF2BCDF797}"/>
          </ac:spMkLst>
        </pc:spChg>
        <pc:spChg chg="mod">
          <ac:chgData name="Janeen Schuh" userId="b333c9bc-995f-4e7b-84e7-0f7883b0e6ca" providerId="ADAL" clId="{D0946731-DC29-4FEF-B96C-2E3957DB5549}" dt="2024-04-01T13:53:32.437" v="339" actId="2711"/>
          <ac:spMkLst>
            <pc:docMk/>
            <pc:sldMk cId="3538497401" sldId="1296"/>
            <ac:spMk id="7" creationId="{5A3F6A66-257C-0D8E-DBDA-1DB439AE2686}"/>
          </ac:spMkLst>
        </pc:spChg>
        <pc:spChg chg="del">
          <ac:chgData name="Janeen Schuh" userId="b333c9bc-995f-4e7b-84e7-0f7883b0e6ca" providerId="ADAL" clId="{D0946731-DC29-4FEF-B96C-2E3957DB5549}" dt="2024-04-01T13:52:49.353" v="334" actId="478"/>
          <ac:spMkLst>
            <pc:docMk/>
            <pc:sldMk cId="3538497401" sldId="1296"/>
            <ac:spMk id="8" creationId="{E5FE9A38-77DE-183B-03C9-24B89A9DE71D}"/>
          </ac:spMkLst>
        </pc:spChg>
        <pc:spChg chg="del">
          <ac:chgData name="Janeen Schuh" userId="b333c9bc-995f-4e7b-84e7-0f7883b0e6ca" providerId="ADAL" clId="{D0946731-DC29-4FEF-B96C-2E3957DB5549}" dt="2024-04-01T13:52:50.561" v="335" actId="478"/>
          <ac:spMkLst>
            <pc:docMk/>
            <pc:sldMk cId="3538497401" sldId="1296"/>
            <ac:spMk id="9" creationId="{DD4865A5-D744-672E-98E1-27C76A54B54A}"/>
          </ac:spMkLst>
        </pc:spChg>
        <pc:spChg chg="del">
          <ac:chgData name="Janeen Schuh" userId="b333c9bc-995f-4e7b-84e7-0f7883b0e6ca" providerId="ADAL" clId="{D0946731-DC29-4FEF-B96C-2E3957DB5549}" dt="2024-04-01T13:52:53.012" v="336" actId="478"/>
          <ac:spMkLst>
            <pc:docMk/>
            <pc:sldMk cId="3538497401" sldId="1296"/>
            <ac:spMk id="10" creationId="{AE0C4603-7C1E-0CB8-57DB-AA1093B75579}"/>
          </ac:spMkLst>
        </pc:spChg>
        <pc:spChg chg="add mod">
          <ac:chgData name="Janeen Schuh" userId="b333c9bc-995f-4e7b-84e7-0f7883b0e6ca" providerId="ADAL" clId="{D0946731-DC29-4FEF-B96C-2E3957DB5549}" dt="2024-04-01T13:53:46.197" v="340"/>
          <ac:spMkLst>
            <pc:docMk/>
            <pc:sldMk cId="3538497401" sldId="1296"/>
            <ac:spMk id="11" creationId="{BFA7DD9B-D6AF-0165-B64A-488B5AB97CAC}"/>
          </ac:spMkLst>
        </pc:spChg>
        <pc:spChg chg="add mod">
          <ac:chgData name="Janeen Schuh" userId="b333c9bc-995f-4e7b-84e7-0f7883b0e6ca" providerId="ADAL" clId="{D0946731-DC29-4FEF-B96C-2E3957DB5549}" dt="2024-04-01T13:53:46.197" v="340"/>
          <ac:spMkLst>
            <pc:docMk/>
            <pc:sldMk cId="3538497401" sldId="1296"/>
            <ac:spMk id="12" creationId="{B0F0350D-C69D-EC6A-F02E-83474BCD0B93}"/>
          </ac:spMkLst>
        </pc:spChg>
        <pc:spChg chg="mod">
          <ac:chgData name="Janeen Schuh" userId="b333c9bc-995f-4e7b-84e7-0f7883b0e6ca" providerId="ADAL" clId="{D0946731-DC29-4FEF-B96C-2E3957DB5549}" dt="2024-04-01T13:53:46.197" v="340"/>
          <ac:spMkLst>
            <pc:docMk/>
            <pc:sldMk cId="3538497401" sldId="1296"/>
            <ac:spMk id="14" creationId="{83543158-1E4C-41C9-2D0F-67DE700D8284}"/>
          </ac:spMkLst>
        </pc:spChg>
        <pc:spChg chg="mod">
          <ac:chgData name="Janeen Schuh" userId="b333c9bc-995f-4e7b-84e7-0f7883b0e6ca" providerId="ADAL" clId="{D0946731-DC29-4FEF-B96C-2E3957DB5549}" dt="2024-04-01T13:53:46.197" v="340"/>
          <ac:spMkLst>
            <pc:docMk/>
            <pc:sldMk cId="3538497401" sldId="1296"/>
            <ac:spMk id="17" creationId="{E48D5C8E-EE24-76C7-63C8-C88AE3A8D56F}"/>
          </ac:spMkLst>
        </pc:spChg>
        <pc:spChg chg="mod">
          <ac:chgData name="Janeen Schuh" userId="b333c9bc-995f-4e7b-84e7-0f7883b0e6ca" providerId="ADAL" clId="{D0946731-DC29-4FEF-B96C-2E3957DB5549}" dt="2024-04-01T13:53:46.197" v="340"/>
          <ac:spMkLst>
            <pc:docMk/>
            <pc:sldMk cId="3538497401" sldId="1296"/>
            <ac:spMk id="20" creationId="{86966DF3-D87C-7CFA-0D59-973253792827}"/>
          </ac:spMkLst>
        </pc:spChg>
        <pc:grpChg chg="add mod">
          <ac:chgData name="Janeen Schuh" userId="b333c9bc-995f-4e7b-84e7-0f7883b0e6ca" providerId="ADAL" clId="{D0946731-DC29-4FEF-B96C-2E3957DB5549}" dt="2024-04-01T13:53:46.197" v="340"/>
          <ac:grpSpMkLst>
            <pc:docMk/>
            <pc:sldMk cId="3538497401" sldId="1296"/>
            <ac:grpSpMk id="13" creationId="{70085090-197F-5EC5-6F5C-D2D80F8F566B}"/>
          </ac:grpSpMkLst>
        </pc:grpChg>
        <pc:grpChg chg="add mod">
          <ac:chgData name="Janeen Schuh" userId="b333c9bc-995f-4e7b-84e7-0f7883b0e6ca" providerId="ADAL" clId="{D0946731-DC29-4FEF-B96C-2E3957DB5549}" dt="2024-04-01T13:53:46.197" v="340"/>
          <ac:grpSpMkLst>
            <pc:docMk/>
            <pc:sldMk cId="3538497401" sldId="1296"/>
            <ac:grpSpMk id="16" creationId="{9DD551F4-F2C2-2A56-FB49-1D0A0EB60996}"/>
          </ac:grpSpMkLst>
        </pc:grpChg>
        <pc:grpChg chg="add mod">
          <ac:chgData name="Janeen Schuh" userId="b333c9bc-995f-4e7b-84e7-0f7883b0e6ca" providerId="ADAL" clId="{D0946731-DC29-4FEF-B96C-2E3957DB5549}" dt="2024-04-01T13:53:46.197" v="340"/>
          <ac:grpSpMkLst>
            <pc:docMk/>
            <pc:sldMk cId="3538497401" sldId="1296"/>
            <ac:grpSpMk id="19" creationId="{53A593F3-3043-E133-3593-50F27FC1E7FB}"/>
          </ac:grpSpMkLst>
        </pc:grpChg>
        <pc:picChg chg="mod">
          <ac:chgData name="Janeen Schuh" userId="b333c9bc-995f-4e7b-84e7-0f7883b0e6ca" providerId="ADAL" clId="{D0946731-DC29-4FEF-B96C-2E3957DB5549}" dt="2024-04-01T13:53:46.197" v="340"/>
          <ac:picMkLst>
            <pc:docMk/>
            <pc:sldMk cId="3538497401" sldId="1296"/>
            <ac:picMk id="15" creationId="{E33209CD-624A-C24E-7951-9F1086598D49}"/>
          </ac:picMkLst>
        </pc:picChg>
        <pc:picChg chg="mod">
          <ac:chgData name="Janeen Schuh" userId="b333c9bc-995f-4e7b-84e7-0f7883b0e6ca" providerId="ADAL" clId="{D0946731-DC29-4FEF-B96C-2E3957DB5549}" dt="2024-04-01T13:53:46.197" v="340"/>
          <ac:picMkLst>
            <pc:docMk/>
            <pc:sldMk cId="3538497401" sldId="1296"/>
            <ac:picMk id="18" creationId="{E954BC22-3DAA-F530-DED9-8186C2288DD4}"/>
          </ac:picMkLst>
        </pc:picChg>
        <pc:picChg chg="mod">
          <ac:chgData name="Janeen Schuh" userId="b333c9bc-995f-4e7b-84e7-0f7883b0e6ca" providerId="ADAL" clId="{D0946731-DC29-4FEF-B96C-2E3957DB5549}" dt="2024-04-01T13:53:46.197" v="340"/>
          <ac:picMkLst>
            <pc:docMk/>
            <pc:sldMk cId="3538497401" sldId="1296"/>
            <ac:picMk id="21" creationId="{1950310D-14B2-4A0B-5DA5-0F32B96A3057}"/>
          </ac:picMkLst>
        </pc:picChg>
      </pc:sldChg>
      <pc:sldChg chg="addSp delSp modSp mod">
        <pc:chgData name="Janeen Schuh" userId="b333c9bc-995f-4e7b-84e7-0f7883b0e6ca" providerId="ADAL" clId="{D0946731-DC29-4FEF-B96C-2E3957DB5549}" dt="2024-04-01T21:02:26.746" v="1016" actId="1076"/>
        <pc:sldMkLst>
          <pc:docMk/>
          <pc:sldMk cId="1789524672" sldId="1297"/>
        </pc:sldMkLst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3" creationId="{DA869CC4-4361-942E-C4AE-816D5D1B94E7}"/>
          </ac:spMkLst>
        </pc:spChg>
        <pc:spChg chg="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6" creationId="{B95D0839-307F-B98B-882B-B0CBE755955A}"/>
          </ac:spMkLst>
        </pc:spChg>
        <pc:spChg chg="mod">
          <ac:chgData name="Janeen Schuh" userId="b333c9bc-995f-4e7b-84e7-0f7883b0e6ca" providerId="ADAL" clId="{D0946731-DC29-4FEF-B96C-2E3957DB5549}" dt="2024-04-01T13:54:31.893" v="345" actId="255"/>
          <ac:spMkLst>
            <pc:docMk/>
            <pc:sldMk cId="1789524672" sldId="1297"/>
            <ac:spMk id="7" creationId="{D56A5AC0-F3A4-30C3-6F54-E625BC447E67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10" creationId="{7FD32387-4065-8BBA-3B8C-5DE47EE2D353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11" creationId="{32F53F8E-7489-5149-CB9D-7C9C5FBA7CCB}"/>
          </ac:spMkLst>
        </pc:spChg>
        <pc:spChg chg="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13" creationId="{36568491-B654-593A-9B82-C5C2F51A8008}"/>
          </ac:spMkLst>
        </pc:spChg>
        <pc:spChg chg="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14" creationId="{AED19E12-12DA-A24A-B239-67BE4804CD5D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15" creationId="{AD017071-2C62-5C61-0036-6C1DB60443E4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18" creationId="{82799591-BC5A-F685-9A58-3B7AE8F2282B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19" creationId="{8516164E-505B-B9C1-9C78-EF64E0FB11AF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21" creationId="{88EE20A2-4A21-A9CD-6852-8C6B06E08979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22" creationId="{1B6F8D7D-43AD-DA7B-0B28-87BB3AEDDCC6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23" creationId="{B4B84555-21E1-5AEE-6061-9FE494729FD1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24" creationId="{6145D831-28CD-1999-2BF1-1EE7A86B349F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25" creationId="{8B942FD3-F556-8920-1788-60812740B536}"/>
          </ac:spMkLst>
        </pc:spChg>
        <pc:spChg chg="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29" creationId="{EF68D8A1-B5FE-9F0B-7E58-D27C3D2BF3C1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31" creationId="{99A7EBA0-4163-712D-DF15-B62C9051BC3E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32" creationId="{D4D30334-C5CF-1C08-DD14-C91945DC16B0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34" creationId="{BD28B750-57E7-7910-963C-1D45BA4F736D}"/>
          </ac:spMkLst>
        </pc:spChg>
        <pc:spChg chg="add mod">
          <ac:chgData name="Janeen Schuh" userId="b333c9bc-995f-4e7b-84e7-0f7883b0e6ca" providerId="ADAL" clId="{D0946731-DC29-4FEF-B96C-2E3957DB5549}" dt="2024-04-01T13:54:47.669" v="346"/>
          <ac:spMkLst>
            <pc:docMk/>
            <pc:sldMk cId="1789524672" sldId="1297"/>
            <ac:spMk id="35" creationId="{77B6701F-86BC-CBAC-6884-4E6935639F6C}"/>
          </ac:spMkLst>
        </pc:spChg>
        <pc:grpChg chg="add mod">
          <ac:chgData name="Janeen Schuh" userId="b333c9bc-995f-4e7b-84e7-0f7883b0e6ca" providerId="ADAL" clId="{D0946731-DC29-4FEF-B96C-2E3957DB5549}" dt="2024-04-01T13:54:47.669" v="346"/>
          <ac:grpSpMkLst>
            <pc:docMk/>
            <pc:sldMk cId="1789524672" sldId="1297"/>
            <ac:grpSpMk id="5" creationId="{3D7B478C-7962-65E8-5822-A0E5B63FB09C}"/>
          </ac:grpSpMkLst>
        </pc:grpChg>
        <pc:grpChg chg="add mod">
          <ac:chgData name="Janeen Schuh" userId="b333c9bc-995f-4e7b-84e7-0f7883b0e6ca" providerId="ADAL" clId="{D0946731-DC29-4FEF-B96C-2E3957DB5549}" dt="2024-04-01T13:54:47.669" v="346"/>
          <ac:grpSpMkLst>
            <pc:docMk/>
            <pc:sldMk cId="1789524672" sldId="1297"/>
            <ac:grpSpMk id="12" creationId="{DD4738B8-680A-4FE9-5159-22F3047D5D59}"/>
          </ac:grpSpMkLst>
        </pc:grpChg>
        <pc:grpChg chg="add mod">
          <ac:chgData name="Janeen Schuh" userId="b333c9bc-995f-4e7b-84e7-0f7883b0e6ca" providerId="ADAL" clId="{D0946731-DC29-4FEF-B96C-2E3957DB5549}" dt="2024-04-01T13:54:47.669" v="346"/>
          <ac:grpSpMkLst>
            <pc:docMk/>
            <pc:sldMk cId="1789524672" sldId="1297"/>
            <ac:grpSpMk id="28" creationId="{E1884C45-7917-3DDC-C7D6-DFFE175644F1}"/>
          </ac:grpSpMkLst>
        </pc:grpChg>
        <pc:picChg chg="add mod">
          <ac:chgData name="Janeen Schuh" userId="b333c9bc-995f-4e7b-84e7-0f7883b0e6ca" providerId="ADAL" clId="{D0946731-DC29-4FEF-B96C-2E3957DB5549}" dt="2024-04-01T13:54:47.669" v="346"/>
          <ac:picMkLst>
            <pc:docMk/>
            <pc:sldMk cId="1789524672" sldId="1297"/>
            <ac:picMk id="4" creationId="{31EF7F1F-01E6-966A-8822-C5D0BE9313B7}"/>
          </ac:picMkLst>
        </pc:picChg>
        <pc:picChg chg="mod">
          <ac:chgData name="Janeen Schuh" userId="b333c9bc-995f-4e7b-84e7-0f7883b0e6ca" providerId="ADAL" clId="{D0946731-DC29-4FEF-B96C-2E3957DB5549}" dt="2024-04-01T13:54:47.669" v="346"/>
          <ac:picMkLst>
            <pc:docMk/>
            <pc:sldMk cId="1789524672" sldId="1297"/>
            <ac:picMk id="8" creationId="{41B424E0-43DA-F7CE-5273-EC2D51DD494F}"/>
          </ac:picMkLst>
        </pc:picChg>
        <pc:picChg chg="add mod">
          <ac:chgData name="Janeen Schuh" userId="b333c9bc-995f-4e7b-84e7-0f7883b0e6ca" providerId="ADAL" clId="{D0946731-DC29-4FEF-B96C-2E3957DB5549}" dt="2024-04-01T13:54:47.669" v="346"/>
          <ac:picMkLst>
            <pc:docMk/>
            <pc:sldMk cId="1789524672" sldId="1297"/>
            <ac:picMk id="9" creationId="{B731ED21-0336-C5A6-AF82-0E4C6E5E0E43}"/>
          </ac:picMkLst>
        </pc:picChg>
        <pc:picChg chg="add del mod">
          <ac:chgData name="Janeen Schuh" userId="b333c9bc-995f-4e7b-84e7-0f7883b0e6ca" providerId="ADAL" clId="{D0946731-DC29-4FEF-B96C-2E3957DB5549}" dt="2024-04-01T21:01:23.510" v="1002" actId="478"/>
          <ac:picMkLst>
            <pc:docMk/>
            <pc:sldMk cId="1789524672" sldId="1297"/>
            <ac:picMk id="20" creationId="{F0F97CA8-81F4-15CB-3DB3-07BA6CA51945}"/>
          </ac:picMkLst>
        </pc:picChg>
        <pc:picChg chg="add mod">
          <ac:chgData name="Janeen Schuh" userId="b333c9bc-995f-4e7b-84e7-0f7883b0e6ca" providerId="ADAL" clId="{D0946731-DC29-4FEF-B96C-2E3957DB5549}" dt="2024-04-01T13:54:47.669" v="346"/>
          <ac:picMkLst>
            <pc:docMk/>
            <pc:sldMk cId="1789524672" sldId="1297"/>
            <ac:picMk id="26" creationId="{59CBD921-3E61-74BE-93CC-D97A6759A464}"/>
          </ac:picMkLst>
        </pc:picChg>
        <pc:picChg chg="add mod">
          <ac:chgData name="Janeen Schuh" userId="b333c9bc-995f-4e7b-84e7-0f7883b0e6ca" providerId="ADAL" clId="{D0946731-DC29-4FEF-B96C-2E3957DB5549}" dt="2024-04-01T13:54:47.669" v="346"/>
          <ac:picMkLst>
            <pc:docMk/>
            <pc:sldMk cId="1789524672" sldId="1297"/>
            <ac:picMk id="27" creationId="{E835C2ED-8D61-DA93-9681-9C3E016CE3AD}"/>
          </ac:picMkLst>
        </pc:picChg>
        <pc:picChg chg="mod">
          <ac:chgData name="Janeen Schuh" userId="b333c9bc-995f-4e7b-84e7-0f7883b0e6ca" providerId="ADAL" clId="{D0946731-DC29-4FEF-B96C-2E3957DB5549}" dt="2024-04-01T13:54:47.669" v="346"/>
          <ac:picMkLst>
            <pc:docMk/>
            <pc:sldMk cId="1789524672" sldId="1297"/>
            <ac:picMk id="30" creationId="{8FF436B2-8124-351C-C343-659FFC28AFCD}"/>
          </ac:picMkLst>
        </pc:picChg>
        <pc:picChg chg="add mod">
          <ac:chgData name="Janeen Schuh" userId="b333c9bc-995f-4e7b-84e7-0f7883b0e6ca" providerId="ADAL" clId="{D0946731-DC29-4FEF-B96C-2E3957DB5549}" dt="2024-04-01T13:54:47.669" v="346"/>
          <ac:picMkLst>
            <pc:docMk/>
            <pc:sldMk cId="1789524672" sldId="1297"/>
            <ac:picMk id="36" creationId="{FDAAC8F8-3E3C-1C07-D45E-2F87C60D244D}"/>
          </ac:picMkLst>
        </pc:picChg>
        <pc:picChg chg="add del mod">
          <ac:chgData name="Janeen Schuh" userId="b333c9bc-995f-4e7b-84e7-0f7883b0e6ca" providerId="ADAL" clId="{D0946731-DC29-4FEF-B96C-2E3957DB5549}" dt="2024-04-01T21:02:09.059" v="1010" actId="478"/>
          <ac:picMkLst>
            <pc:docMk/>
            <pc:sldMk cId="1789524672" sldId="1297"/>
            <ac:picMk id="37" creationId="{930519B5-4E19-7A94-FE0B-D14D97466EFF}"/>
          </ac:picMkLst>
        </pc:picChg>
        <pc:picChg chg="add mod">
          <ac:chgData name="Janeen Schuh" userId="b333c9bc-995f-4e7b-84e7-0f7883b0e6ca" providerId="ADAL" clId="{D0946731-DC29-4FEF-B96C-2E3957DB5549}" dt="2024-04-01T13:54:58.203" v="347"/>
          <ac:picMkLst>
            <pc:docMk/>
            <pc:sldMk cId="1789524672" sldId="1297"/>
            <ac:picMk id="38" creationId="{160483FA-BBDD-5A27-9F06-5D16B41506C1}"/>
          </ac:picMkLst>
        </pc:picChg>
        <pc:picChg chg="add mod">
          <ac:chgData name="Janeen Schuh" userId="b333c9bc-995f-4e7b-84e7-0f7883b0e6ca" providerId="ADAL" clId="{D0946731-DC29-4FEF-B96C-2E3957DB5549}" dt="2024-04-01T21:02:22.339" v="1015" actId="1076"/>
          <ac:picMkLst>
            <pc:docMk/>
            <pc:sldMk cId="1789524672" sldId="1297"/>
            <ac:picMk id="40" creationId="{E186781C-945E-8A9C-F3CA-FAD1B0F8EC76}"/>
          </ac:picMkLst>
        </pc:picChg>
        <pc:picChg chg="add mod">
          <ac:chgData name="Janeen Schuh" userId="b333c9bc-995f-4e7b-84e7-0f7883b0e6ca" providerId="ADAL" clId="{D0946731-DC29-4FEF-B96C-2E3957DB5549}" dt="2024-04-01T21:02:26.746" v="1016" actId="1076"/>
          <ac:picMkLst>
            <pc:docMk/>
            <pc:sldMk cId="1789524672" sldId="1297"/>
            <ac:picMk id="42" creationId="{5F989E99-B9FF-4980-BC5B-5687D6681ED1}"/>
          </ac:picMkLst>
        </pc:picChg>
        <pc:cxnChg chg="add mod">
          <ac:chgData name="Janeen Schuh" userId="b333c9bc-995f-4e7b-84e7-0f7883b0e6ca" providerId="ADAL" clId="{D0946731-DC29-4FEF-B96C-2E3957DB5549}" dt="2024-04-01T13:54:47.669" v="346"/>
          <ac:cxnSpMkLst>
            <pc:docMk/>
            <pc:sldMk cId="1789524672" sldId="1297"/>
            <ac:cxnSpMk id="16" creationId="{D9A2ACBA-073E-A9E6-51DC-1D05A0030414}"/>
          </ac:cxnSpMkLst>
        </pc:cxnChg>
        <pc:cxnChg chg="add mod">
          <ac:chgData name="Janeen Schuh" userId="b333c9bc-995f-4e7b-84e7-0f7883b0e6ca" providerId="ADAL" clId="{D0946731-DC29-4FEF-B96C-2E3957DB5549}" dt="2024-04-01T13:54:47.669" v="346"/>
          <ac:cxnSpMkLst>
            <pc:docMk/>
            <pc:sldMk cId="1789524672" sldId="1297"/>
            <ac:cxnSpMk id="17" creationId="{99BB9E2E-6533-6726-5C91-18154E5A71CB}"/>
          </ac:cxnSpMkLst>
        </pc:cxnChg>
        <pc:cxnChg chg="add mod">
          <ac:chgData name="Janeen Schuh" userId="b333c9bc-995f-4e7b-84e7-0f7883b0e6ca" providerId="ADAL" clId="{D0946731-DC29-4FEF-B96C-2E3957DB5549}" dt="2024-04-01T13:54:47.669" v="346"/>
          <ac:cxnSpMkLst>
            <pc:docMk/>
            <pc:sldMk cId="1789524672" sldId="1297"/>
            <ac:cxnSpMk id="33" creationId="{BA1F0657-0FA7-4C93-348B-D478041C1149}"/>
          </ac:cxnSpMkLst>
        </pc:cxnChg>
      </pc:sldChg>
      <pc:sldChg chg="addSp modSp mod">
        <pc:chgData name="Janeen Schuh" userId="b333c9bc-995f-4e7b-84e7-0f7883b0e6ca" providerId="ADAL" clId="{D0946731-DC29-4FEF-B96C-2E3957DB5549}" dt="2024-04-01T13:55:48.776" v="360"/>
        <pc:sldMkLst>
          <pc:docMk/>
          <pc:sldMk cId="1088394279" sldId="1298"/>
        </pc:sldMkLst>
        <pc:spChg chg="add mod">
          <ac:chgData name="Janeen Schuh" userId="b333c9bc-995f-4e7b-84e7-0f7883b0e6ca" providerId="ADAL" clId="{D0946731-DC29-4FEF-B96C-2E3957DB5549}" dt="2024-04-01T13:55:41.131" v="359"/>
          <ac:spMkLst>
            <pc:docMk/>
            <pc:sldMk cId="1088394279" sldId="1298"/>
            <ac:spMk id="3" creationId="{CD7557CC-A282-54DB-9178-0B3EB2050E25}"/>
          </ac:spMkLst>
        </pc:spChg>
        <pc:spChg chg="add mod">
          <ac:chgData name="Janeen Schuh" userId="b333c9bc-995f-4e7b-84e7-0f7883b0e6ca" providerId="ADAL" clId="{D0946731-DC29-4FEF-B96C-2E3957DB5549}" dt="2024-04-01T13:55:41.131" v="359"/>
          <ac:spMkLst>
            <pc:docMk/>
            <pc:sldMk cId="1088394279" sldId="1298"/>
            <ac:spMk id="4" creationId="{21DE412E-DD68-0D35-1FBF-F43B9EC17AF5}"/>
          </ac:spMkLst>
        </pc:spChg>
        <pc:spChg chg="add mod">
          <ac:chgData name="Janeen Schuh" userId="b333c9bc-995f-4e7b-84e7-0f7883b0e6ca" providerId="ADAL" clId="{D0946731-DC29-4FEF-B96C-2E3957DB5549}" dt="2024-04-01T13:55:41.131" v="359"/>
          <ac:spMkLst>
            <pc:docMk/>
            <pc:sldMk cId="1088394279" sldId="1298"/>
            <ac:spMk id="5" creationId="{C20D6784-1A54-0898-545F-ECA2CF3506A2}"/>
          </ac:spMkLst>
        </pc:spChg>
        <pc:spChg chg="add mod">
          <ac:chgData name="Janeen Schuh" userId="b333c9bc-995f-4e7b-84e7-0f7883b0e6ca" providerId="ADAL" clId="{D0946731-DC29-4FEF-B96C-2E3957DB5549}" dt="2024-04-01T13:55:41.131" v="359"/>
          <ac:spMkLst>
            <pc:docMk/>
            <pc:sldMk cId="1088394279" sldId="1298"/>
            <ac:spMk id="6" creationId="{F7E117FC-6B66-330F-9D5C-34B0BCA46E4B}"/>
          </ac:spMkLst>
        </pc:spChg>
        <pc:spChg chg="mod">
          <ac:chgData name="Janeen Schuh" userId="b333c9bc-995f-4e7b-84e7-0f7883b0e6ca" providerId="ADAL" clId="{D0946731-DC29-4FEF-B96C-2E3957DB5549}" dt="2024-04-01T13:55:26.835" v="358" actId="20577"/>
          <ac:spMkLst>
            <pc:docMk/>
            <pc:sldMk cId="1088394279" sldId="1298"/>
            <ac:spMk id="7" creationId="{5023C769-CE6D-8D84-83E6-2E5E9AF92B06}"/>
          </ac:spMkLst>
        </pc:spChg>
        <pc:spChg chg="add mod">
          <ac:chgData name="Janeen Schuh" userId="b333c9bc-995f-4e7b-84e7-0f7883b0e6ca" providerId="ADAL" clId="{D0946731-DC29-4FEF-B96C-2E3957DB5549}" dt="2024-04-01T13:55:41.131" v="359"/>
          <ac:spMkLst>
            <pc:docMk/>
            <pc:sldMk cId="1088394279" sldId="1298"/>
            <ac:spMk id="8" creationId="{4BABA377-19CE-FA42-9E96-609BEC7AFC34}"/>
          </ac:spMkLst>
        </pc:spChg>
        <pc:spChg chg="add mod">
          <ac:chgData name="Janeen Schuh" userId="b333c9bc-995f-4e7b-84e7-0f7883b0e6ca" providerId="ADAL" clId="{D0946731-DC29-4FEF-B96C-2E3957DB5549}" dt="2024-04-01T13:55:41.131" v="359"/>
          <ac:spMkLst>
            <pc:docMk/>
            <pc:sldMk cId="1088394279" sldId="1298"/>
            <ac:spMk id="9" creationId="{780CA582-371B-652A-955D-1A8C50F82F1F}"/>
          </ac:spMkLst>
        </pc:spChg>
        <pc:spChg chg="add mod">
          <ac:chgData name="Janeen Schuh" userId="b333c9bc-995f-4e7b-84e7-0f7883b0e6ca" providerId="ADAL" clId="{D0946731-DC29-4FEF-B96C-2E3957DB5549}" dt="2024-04-01T13:55:41.131" v="359"/>
          <ac:spMkLst>
            <pc:docMk/>
            <pc:sldMk cId="1088394279" sldId="1298"/>
            <ac:spMk id="10" creationId="{998F34A8-3587-B4A4-093D-7D444C9C967D}"/>
          </ac:spMkLst>
        </pc:spChg>
        <pc:spChg chg="add mod">
          <ac:chgData name="Janeen Schuh" userId="b333c9bc-995f-4e7b-84e7-0f7883b0e6ca" providerId="ADAL" clId="{D0946731-DC29-4FEF-B96C-2E3957DB5549}" dt="2024-04-01T13:55:41.131" v="359"/>
          <ac:spMkLst>
            <pc:docMk/>
            <pc:sldMk cId="1088394279" sldId="1298"/>
            <ac:spMk id="11" creationId="{77D63FF2-D244-FA3B-5A9E-260922828E00}"/>
          </ac:spMkLst>
        </pc:spChg>
        <pc:spChg chg="add mod">
          <ac:chgData name="Janeen Schuh" userId="b333c9bc-995f-4e7b-84e7-0f7883b0e6ca" providerId="ADAL" clId="{D0946731-DC29-4FEF-B96C-2E3957DB5549}" dt="2024-04-01T13:55:41.131" v="359"/>
          <ac:spMkLst>
            <pc:docMk/>
            <pc:sldMk cId="1088394279" sldId="1298"/>
            <ac:spMk id="12" creationId="{9801F764-FCFC-B28C-6FF3-4AFC37AC0F07}"/>
          </ac:spMkLst>
        </pc:spChg>
        <pc:spChg chg="add mod">
          <ac:chgData name="Janeen Schuh" userId="b333c9bc-995f-4e7b-84e7-0f7883b0e6ca" providerId="ADAL" clId="{D0946731-DC29-4FEF-B96C-2E3957DB5549}" dt="2024-04-01T13:55:41.131" v="359"/>
          <ac:spMkLst>
            <pc:docMk/>
            <pc:sldMk cId="1088394279" sldId="1298"/>
            <ac:spMk id="13" creationId="{9AF2BA76-1ABC-3F46-D9D7-277BAA297CDC}"/>
          </ac:spMkLst>
        </pc:spChg>
        <pc:spChg chg="add mod">
          <ac:chgData name="Janeen Schuh" userId="b333c9bc-995f-4e7b-84e7-0f7883b0e6ca" providerId="ADAL" clId="{D0946731-DC29-4FEF-B96C-2E3957DB5549}" dt="2024-04-01T13:55:41.131" v="359"/>
          <ac:spMkLst>
            <pc:docMk/>
            <pc:sldMk cId="1088394279" sldId="1298"/>
            <ac:spMk id="14" creationId="{3FB163B7-BCAC-CC15-8369-CF338F12DEAB}"/>
          </ac:spMkLst>
        </pc:spChg>
        <pc:spChg chg="add mod">
          <ac:chgData name="Janeen Schuh" userId="b333c9bc-995f-4e7b-84e7-0f7883b0e6ca" providerId="ADAL" clId="{D0946731-DC29-4FEF-B96C-2E3957DB5549}" dt="2024-04-01T13:55:41.131" v="359"/>
          <ac:spMkLst>
            <pc:docMk/>
            <pc:sldMk cId="1088394279" sldId="1298"/>
            <ac:spMk id="16" creationId="{5EA91339-EC63-9407-653A-EA0634F5EAF2}"/>
          </ac:spMkLst>
        </pc:spChg>
        <pc:picChg chg="add mod">
          <ac:chgData name="Janeen Schuh" userId="b333c9bc-995f-4e7b-84e7-0f7883b0e6ca" providerId="ADAL" clId="{D0946731-DC29-4FEF-B96C-2E3957DB5549}" dt="2024-04-01T13:55:41.131" v="359"/>
          <ac:picMkLst>
            <pc:docMk/>
            <pc:sldMk cId="1088394279" sldId="1298"/>
            <ac:picMk id="15" creationId="{9D032DB6-ECDE-DFBE-4ECC-96F3F6554B96}"/>
          </ac:picMkLst>
        </pc:picChg>
        <pc:picChg chg="add mod">
          <ac:chgData name="Janeen Schuh" userId="b333c9bc-995f-4e7b-84e7-0f7883b0e6ca" providerId="ADAL" clId="{D0946731-DC29-4FEF-B96C-2E3957DB5549}" dt="2024-04-01T13:55:41.131" v="359"/>
          <ac:picMkLst>
            <pc:docMk/>
            <pc:sldMk cId="1088394279" sldId="1298"/>
            <ac:picMk id="17" creationId="{BE1016B3-06D0-EDEF-588A-AAC3B0BE19E4}"/>
          </ac:picMkLst>
        </pc:picChg>
        <pc:picChg chg="add mod">
          <ac:chgData name="Janeen Schuh" userId="b333c9bc-995f-4e7b-84e7-0f7883b0e6ca" providerId="ADAL" clId="{D0946731-DC29-4FEF-B96C-2E3957DB5549}" dt="2024-04-01T13:55:41.131" v="359"/>
          <ac:picMkLst>
            <pc:docMk/>
            <pc:sldMk cId="1088394279" sldId="1298"/>
            <ac:picMk id="18" creationId="{F7E4CE88-9175-159C-A70B-52CD57FF82CA}"/>
          </ac:picMkLst>
        </pc:picChg>
        <pc:picChg chg="add mod">
          <ac:chgData name="Janeen Schuh" userId="b333c9bc-995f-4e7b-84e7-0f7883b0e6ca" providerId="ADAL" clId="{D0946731-DC29-4FEF-B96C-2E3957DB5549}" dt="2024-04-01T13:55:41.131" v="359"/>
          <ac:picMkLst>
            <pc:docMk/>
            <pc:sldMk cId="1088394279" sldId="1298"/>
            <ac:picMk id="19" creationId="{0CF53688-6805-ACBB-9AEB-64FDA823AF4D}"/>
          </ac:picMkLst>
        </pc:picChg>
        <pc:picChg chg="add mod">
          <ac:chgData name="Janeen Schuh" userId="b333c9bc-995f-4e7b-84e7-0f7883b0e6ca" providerId="ADAL" clId="{D0946731-DC29-4FEF-B96C-2E3957DB5549}" dt="2024-04-01T13:55:41.131" v="359"/>
          <ac:picMkLst>
            <pc:docMk/>
            <pc:sldMk cId="1088394279" sldId="1298"/>
            <ac:picMk id="20" creationId="{D6EA9E0A-5FC5-8BE8-7E8A-30DDD74E56D6}"/>
          </ac:picMkLst>
        </pc:picChg>
        <pc:picChg chg="add mod">
          <ac:chgData name="Janeen Schuh" userId="b333c9bc-995f-4e7b-84e7-0f7883b0e6ca" providerId="ADAL" clId="{D0946731-DC29-4FEF-B96C-2E3957DB5549}" dt="2024-04-01T13:55:48.776" v="360"/>
          <ac:picMkLst>
            <pc:docMk/>
            <pc:sldMk cId="1088394279" sldId="1298"/>
            <ac:picMk id="21" creationId="{DA873F6A-6F7E-D646-A455-442885CA3833}"/>
          </ac:picMkLst>
        </pc:picChg>
      </pc:sldChg>
      <pc:sldChg chg="addSp modSp mod">
        <pc:chgData name="Janeen Schuh" userId="b333c9bc-995f-4e7b-84e7-0f7883b0e6ca" providerId="ADAL" clId="{D0946731-DC29-4FEF-B96C-2E3957DB5549}" dt="2024-04-01T13:58:23.046" v="389" actId="1076"/>
        <pc:sldMkLst>
          <pc:docMk/>
          <pc:sldMk cId="2981868272" sldId="1299"/>
        </pc:sldMkLst>
        <pc:spChg chg="add mod">
          <ac:chgData name="Janeen Schuh" userId="b333c9bc-995f-4e7b-84e7-0f7883b0e6ca" providerId="ADAL" clId="{D0946731-DC29-4FEF-B96C-2E3957DB5549}" dt="2024-04-01T13:57:52.240" v="383" actId="12"/>
          <ac:spMkLst>
            <pc:docMk/>
            <pc:sldMk cId="2981868272" sldId="1299"/>
            <ac:spMk id="4" creationId="{CAB7195A-437F-0D50-B547-B8270467AA50}"/>
          </ac:spMkLst>
        </pc:spChg>
        <pc:spChg chg="add mod">
          <ac:chgData name="Janeen Schuh" userId="b333c9bc-995f-4e7b-84e7-0f7883b0e6ca" providerId="ADAL" clId="{D0946731-DC29-4FEF-B96C-2E3957DB5549}" dt="2024-04-01T13:58:23.046" v="389" actId="1076"/>
          <ac:spMkLst>
            <pc:docMk/>
            <pc:sldMk cId="2981868272" sldId="1299"/>
            <ac:spMk id="6" creationId="{B46C0ABB-C956-AB37-6963-3F0E6A51E8C8}"/>
          </ac:spMkLst>
        </pc:spChg>
        <pc:spChg chg="mod">
          <ac:chgData name="Janeen Schuh" userId="b333c9bc-995f-4e7b-84e7-0f7883b0e6ca" providerId="ADAL" clId="{D0946731-DC29-4FEF-B96C-2E3957DB5549}" dt="2024-04-01T13:56:21.029" v="363" actId="12"/>
          <ac:spMkLst>
            <pc:docMk/>
            <pc:sldMk cId="2981868272" sldId="1299"/>
            <ac:spMk id="7" creationId="{F11F946E-FD97-A5A1-AD76-921AF56B1A7F}"/>
          </ac:spMkLst>
        </pc:spChg>
        <pc:picChg chg="add mod">
          <ac:chgData name="Janeen Schuh" userId="b333c9bc-995f-4e7b-84e7-0f7883b0e6ca" providerId="ADAL" clId="{D0946731-DC29-4FEF-B96C-2E3957DB5549}" dt="2024-04-01T13:56:46.222" v="368"/>
          <ac:picMkLst>
            <pc:docMk/>
            <pc:sldMk cId="2981868272" sldId="1299"/>
            <ac:picMk id="8" creationId="{3F50861B-F0DC-49D0-1C6C-82111F78513B}"/>
          </ac:picMkLst>
        </pc:picChg>
      </pc:sldChg>
      <pc:sldChg chg="addSp modSp mod">
        <pc:chgData name="Janeen Schuh" userId="b333c9bc-995f-4e7b-84e7-0f7883b0e6ca" providerId="ADAL" clId="{D0946731-DC29-4FEF-B96C-2E3957DB5549}" dt="2024-04-01T13:59:11.624" v="428"/>
        <pc:sldMkLst>
          <pc:docMk/>
          <pc:sldMk cId="3589920943" sldId="1300"/>
        </pc:sldMkLst>
        <pc:spChg chg="add mod">
          <ac:chgData name="Janeen Schuh" userId="b333c9bc-995f-4e7b-84e7-0f7883b0e6ca" providerId="ADAL" clId="{D0946731-DC29-4FEF-B96C-2E3957DB5549}" dt="2024-04-01T13:59:05.725" v="427" actId="14100"/>
          <ac:spMkLst>
            <pc:docMk/>
            <pc:sldMk cId="3589920943" sldId="1300"/>
            <ac:spMk id="4" creationId="{BA176D08-4CDA-7E17-825F-144A6839E38F}"/>
          </ac:spMkLst>
        </pc:spChg>
        <pc:spChg chg="mod">
          <ac:chgData name="Janeen Schuh" userId="b333c9bc-995f-4e7b-84e7-0f7883b0e6ca" providerId="ADAL" clId="{D0946731-DC29-4FEF-B96C-2E3957DB5549}" dt="2024-04-01T13:58:49.352" v="424" actId="6549"/>
          <ac:spMkLst>
            <pc:docMk/>
            <pc:sldMk cId="3589920943" sldId="1300"/>
            <ac:spMk id="7" creationId="{B177779E-4D0D-9201-BB89-1F752A156594}"/>
          </ac:spMkLst>
        </pc:spChg>
        <pc:picChg chg="add mod">
          <ac:chgData name="Janeen Schuh" userId="b333c9bc-995f-4e7b-84e7-0f7883b0e6ca" providerId="ADAL" clId="{D0946731-DC29-4FEF-B96C-2E3957DB5549}" dt="2024-04-01T13:59:11.624" v="428"/>
          <ac:picMkLst>
            <pc:docMk/>
            <pc:sldMk cId="3589920943" sldId="1300"/>
            <ac:picMk id="5" creationId="{2F1785A3-4A63-B7C4-D410-63AE490E1CD9}"/>
          </ac:picMkLst>
        </pc:picChg>
      </pc:sldChg>
      <pc:sldChg chg="addSp delSp modSp mod">
        <pc:chgData name="Janeen Schuh" userId="b333c9bc-995f-4e7b-84e7-0f7883b0e6ca" providerId="ADAL" clId="{D0946731-DC29-4FEF-B96C-2E3957DB5549}" dt="2024-04-01T21:00:07.808" v="998" actId="1076"/>
        <pc:sldMkLst>
          <pc:docMk/>
          <pc:sldMk cId="3357277402" sldId="1301"/>
        </pc:sldMkLst>
        <pc:spChg chg="add mod">
          <ac:chgData name="Janeen Schuh" userId="b333c9bc-995f-4e7b-84e7-0f7883b0e6ca" providerId="ADAL" clId="{D0946731-DC29-4FEF-B96C-2E3957DB5549}" dt="2024-04-01T21:00:07.808" v="998" actId="1076"/>
          <ac:spMkLst>
            <pc:docMk/>
            <pc:sldMk cId="3357277402" sldId="1301"/>
            <ac:spMk id="3" creationId="{CFEC3922-C05C-7590-9E04-3A6D12EB1E04}"/>
          </ac:spMkLst>
        </pc:spChg>
        <pc:spChg chg="add mod">
          <ac:chgData name="Janeen Schuh" userId="b333c9bc-995f-4e7b-84e7-0f7883b0e6ca" providerId="ADAL" clId="{D0946731-DC29-4FEF-B96C-2E3957DB5549}" dt="2024-04-01T14:02:07.349" v="486" actId="1076"/>
          <ac:spMkLst>
            <pc:docMk/>
            <pc:sldMk cId="3357277402" sldId="1301"/>
            <ac:spMk id="4" creationId="{CFB26A2A-6FE5-A958-DB0F-991C5FEA468D}"/>
          </ac:spMkLst>
        </pc:spChg>
        <pc:spChg chg="add mod">
          <ac:chgData name="Janeen Schuh" userId="b333c9bc-995f-4e7b-84e7-0f7883b0e6ca" providerId="ADAL" clId="{D0946731-DC29-4FEF-B96C-2E3957DB5549}" dt="2024-04-01T14:02:07.349" v="486" actId="1076"/>
          <ac:spMkLst>
            <pc:docMk/>
            <pc:sldMk cId="3357277402" sldId="1301"/>
            <ac:spMk id="5" creationId="{3E656E05-4672-21E3-83A8-1CE744D8FD17}"/>
          </ac:spMkLst>
        </pc:spChg>
        <pc:spChg chg="add mod">
          <ac:chgData name="Janeen Schuh" userId="b333c9bc-995f-4e7b-84e7-0f7883b0e6ca" providerId="ADAL" clId="{D0946731-DC29-4FEF-B96C-2E3957DB5549}" dt="2024-04-01T14:02:07.349" v="486" actId="1076"/>
          <ac:spMkLst>
            <pc:docMk/>
            <pc:sldMk cId="3357277402" sldId="1301"/>
            <ac:spMk id="6" creationId="{0987A068-9784-A433-E4E2-AFF1E809EDC4}"/>
          </ac:spMkLst>
        </pc:spChg>
        <pc:spChg chg="mod">
          <ac:chgData name="Janeen Schuh" userId="b333c9bc-995f-4e7b-84e7-0f7883b0e6ca" providerId="ADAL" clId="{D0946731-DC29-4FEF-B96C-2E3957DB5549}" dt="2024-04-01T14:01:06.115" v="481" actId="20577"/>
          <ac:spMkLst>
            <pc:docMk/>
            <pc:sldMk cId="3357277402" sldId="1301"/>
            <ac:spMk id="7" creationId="{97B6A467-B89F-CA6D-D60C-475DD665FE57}"/>
          </ac:spMkLst>
        </pc:spChg>
        <pc:spChg chg="add mod">
          <ac:chgData name="Janeen Schuh" userId="b333c9bc-995f-4e7b-84e7-0f7883b0e6ca" providerId="ADAL" clId="{D0946731-DC29-4FEF-B96C-2E3957DB5549}" dt="2024-04-01T14:02:07.349" v="486" actId="1076"/>
          <ac:spMkLst>
            <pc:docMk/>
            <pc:sldMk cId="3357277402" sldId="1301"/>
            <ac:spMk id="8" creationId="{4B6BD902-E2DE-B544-C190-7B23FC7D2CC9}"/>
          </ac:spMkLst>
        </pc:spChg>
        <pc:spChg chg="add mod">
          <ac:chgData name="Janeen Schuh" userId="b333c9bc-995f-4e7b-84e7-0f7883b0e6ca" providerId="ADAL" clId="{D0946731-DC29-4FEF-B96C-2E3957DB5549}" dt="2024-04-01T21:00:07.808" v="998" actId="1076"/>
          <ac:spMkLst>
            <pc:docMk/>
            <pc:sldMk cId="3357277402" sldId="1301"/>
            <ac:spMk id="9" creationId="{137D187E-E9B1-97E3-B019-AC39C0154CB7}"/>
          </ac:spMkLst>
        </pc:spChg>
        <pc:spChg chg="add mod">
          <ac:chgData name="Janeen Schuh" userId="b333c9bc-995f-4e7b-84e7-0f7883b0e6ca" providerId="ADAL" clId="{D0946731-DC29-4FEF-B96C-2E3957DB5549}" dt="2024-04-01T14:02:07.349" v="486" actId="1076"/>
          <ac:spMkLst>
            <pc:docMk/>
            <pc:sldMk cId="3357277402" sldId="1301"/>
            <ac:spMk id="10" creationId="{FC88F873-F579-F7FD-DBE5-BEBBB53336D9}"/>
          </ac:spMkLst>
        </pc:spChg>
        <pc:spChg chg="add mod">
          <ac:chgData name="Janeen Schuh" userId="b333c9bc-995f-4e7b-84e7-0f7883b0e6ca" providerId="ADAL" clId="{D0946731-DC29-4FEF-B96C-2E3957DB5549}" dt="2024-04-01T21:00:07.808" v="998" actId="1076"/>
          <ac:spMkLst>
            <pc:docMk/>
            <pc:sldMk cId="3357277402" sldId="1301"/>
            <ac:spMk id="11" creationId="{FD93C038-3F69-0BE7-F597-1FAB0B0E4D8F}"/>
          </ac:spMkLst>
        </pc:spChg>
        <pc:spChg chg="add mod">
          <ac:chgData name="Janeen Schuh" userId="b333c9bc-995f-4e7b-84e7-0f7883b0e6ca" providerId="ADAL" clId="{D0946731-DC29-4FEF-B96C-2E3957DB5549}" dt="2024-04-01T14:02:07.349" v="486" actId="1076"/>
          <ac:spMkLst>
            <pc:docMk/>
            <pc:sldMk cId="3357277402" sldId="1301"/>
            <ac:spMk id="12" creationId="{9D6731CF-A242-EA4C-71AB-6CF88E1791DE}"/>
          </ac:spMkLst>
        </pc:spChg>
        <pc:spChg chg="add mod">
          <ac:chgData name="Janeen Schuh" userId="b333c9bc-995f-4e7b-84e7-0f7883b0e6ca" providerId="ADAL" clId="{D0946731-DC29-4FEF-B96C-2E3957DB5549}" dt="2024-04-01T21:00:07.808" v="998" actId="1076"/>
          <ac:spMkLst>
            <pc:docMk/>
            <pc:sldMk cId="3357277402" sldId="1301"/>
            <ac:spMk id="13" creationId="{8E04FAF4-DA64-B81C-F301-26F705935BC9}"/>
          </ac:spMkLst>
        </pc:spChg>
        <pc:spChg chg="add mod">
          <ac:chgData name="Janeen Schuh" userId="b333c9bc-995f-4e7b-84e7-0f7883b0e6ca" providerId="ADAL" clId="{D0946731-DC29-4FEF-B96C-2E3957DB5549}" dt="2024-04-01T14:02:07.349" v="486" actId="1076"/>
          <ac:spMkLst>
            <pc:docMk/>
            <pc:sldMk cId="3357277402" sldId="1301"/>
            <ac:spMk id="14" creationId="{B30CF33D-4818-7251-9562-2CE2823DA956}"/>
          </ac:spMkLst>
        </pc:spChg>
        <pc:spChg chg="add mod">
          <ac:chgData name="Janeen Schuh" userId="b333c9bc-995f-4e7b-84e7-0f7883b0e6ca" providerId="ADAL" clId="{D0946731-DC29-4FEF-B96C-2E3957DB5549}" dt="2024-04-01T14:02:07.349" v="486" actId="1076"/>
          <ac:spMkLst>
            <pc:docMk/>
            <pc:sldMk cId="3357277402" sldId="1301"/>
            <ac:spMk id="15" creationId="{7B650BFD-F3F3-E39C-249F-F306713B02BE}"/>
          </ac:spMkLst>
        </pc:spChg>
        <pc:spChg chg="add mod">
          <ac:chgData name="Janeen Schuh" userId="b333c9bc-995f-4e7b-84e7-0f7883b0e6ca" providerId="ADAL" clId="{D0946731-DC29-4FEF-B96C-2E3957DB5549}" dt="2024-04-01T14:02:07.349" v="486" actId="1076"/>
          <ac:spMkLst>
            <pc:docMk/>
            <pc:sldMk cId="3357277402" sldId="1301"/>
            <ac:spMk id="16" creationId="{1E19B7DD-8B67-435B-FFC3-011F70A91CE2}"/>
          </ac:spMkLst>
        </pc:spChg>
        <pc:spChg chg="add mod">
          <ac:chgData name="Janeen Schuh" userId="b333c9bc-995f-4e7b-84e7-0f7883b0e6ca" providerId="ADAL" clId="{D0946731-DC29-4FEF-B96C-2E3957DB5549}" dt="2024-04-01T14:02:07.349" v="486" actId="1076"/>
          <ac:spMkLst>
            <pc:docMk/>
            <pc:sldMk cId="3357277402" sldId="1301"/>
            <ac:spMk id="17" creationId="{6BBD8D8A-89A4-51DC-51C3-76BD25691F34}"/>
          </ac:spMkLst>
        </pc:spChg>
        <pc:spChg chg="add mod">
          <ac:chgData name="Janeen Schuh" userId="b333c9bc-995f-4e7b-84e7-0f7883b0e6ca" providerId="ADAL" clId="{D0946731-DC29-4FEF-B96C-2E3957DB5549}" dt="2024-04-01T14:02:07.349" v="486" actId="1076"/>
          <ac:spMkLst>
            <pc:docMk/>
            <pc:sldMk cId="3357277402" sldId="1301"/>
            <ac:spMk id="23" creationId="{802AE64A-AE8D-3C8C-C776-B96F4346D6C0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24" creationId="{93CECB0B-BBC4-0814-9B89-26BAA5A66463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25" creationId="{ED0D3A9D-1B71-0609-FC51-8A5E89731B0D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26" creationId="{E03FBDF6-E00E-38D8-BDA7-C7762C56C378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27" creationId="{E04FEB17-F9EA-1163-EFCC-00166823ECD6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28" creationId="{3AC2F8F4-6CD0-3AB1-5FD9-7C35FDCB2071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29" creationId="{36EE306C-9626-9572-0550-0C129AF59240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30" creationId="{C4E1D334-0A30-3B44-0917-37DDBEAB451A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31" creationId="{6AD72151-6098-481D-E530-45E07A64A536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32" creationId="{D63E80CB-8B2C-56C5-92EB-6AFFD1162690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33" creationId="{17EBEDBB-1490-C3F3-4F06-CBB8A54A77F6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34" creationId="{87D5E79C-87D4-499E-D902-A33B21B5CF94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35" creationId="{1F013B33-BD71-40D3-33E1-388D5D56CF20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36" creationId="{468B2B6B-DF62-359B-B0EE-3E76BB7BEB0A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37" creationId="{50B643B0-49F7-008E-857C-C214C95CDF20}"/>
          </ac:spMkLst>
        </pc:spChg>
        <pc:spChg chg="add del mod">
          <ac:chgData name="Janeen Schuh" userId="b333c9bc-995f-4e7b-84e7-0f7883b0e6ca" providerId="ADAL" clId="{D0946731-DC29-4FEF-B96C-2E3957DB5549}" dt="2024-04-01T14:01:43.431" v="484" actId="478"/>
          <ac:spMkLst>
            <pc:docMk/>
            <pc:sldMk cId="3357277402" sldId="1301"/>
            <ac:spMk id="43" creationId="{EB350B3E-AFBF-44C2-9546-67FF50E91FAB}"/>
          </ac:spMkLst>
        </pc:spChg>
        <pc:picChg chg="add mod">
          <ac:chgData name="Janeen Schuh" userId="b333c9bc-995f-4e7b-84e7-0f7883b0e6ca" providerId="ADAL" clId="{D0946731-DC29-4FEF-B96C-2E3957DB5549}" dt="2024-04-01T14:02:07.349" v="486" actId="1076"/>
          <ac:picMkLst>
            <pc:docMk/>
            <pc:sldMk cId="3357277402" sldId="1301"/>
            <ac:picMk id="18" creationId="{E1329375-49F2-088F-BB3B-C9ED3641A465}"/>
          </ac:picMkLst>
        </pc:picChg>
        <pc:picChg chg="add mod">
          <ac:chgData name="Janeen Schuh" userId="b333c9bc-995f-4e7b-84e7-0f7883b0e6ca" providerId="ADAL" clId="{D0946731-DC29-4FEF-B96C-2E3957DB5549}" dt="2024-04-01T21:00:07.808" v="998" actId="1076"/>
          <ac:picMkLst>
            <pc:docMk/>
            <pc:sldMk cId="3357277402" sldId="1301"/>
            <ac:picMk id="19" creationId="{0D7D1CEB-7F29-7C88-0424-E533AC36FCD7}"/>
          </ac:picMkLst>
        </pc:picChg>
        <pc:picChg chg="add mod">
          <ac:chgData name="Janeen Schuh" userId="b333c9bc-995f-4e7b-84e7-0f7883b0e6ca" providerId="ADAL" clId="{D0946731-DC29-4FEF-B96C-2E3957DB5549}" dt="2024-04-01T14:02:07.349" v="486" actId="1076"/>
          <ac:picMkLst>
            <pc:docMk/>
            <pc:sldMk cId="3357277402" sldId="1301"/>
            <ac:picMk id="20" creationId="{43286591-50DC-836D-CBF2-E4646BE6BA44}"/>
          </ac:picMkLst>
        </pc:picChg>
        <pc:picChg chg="add mod">
          <ac:chgData name="Janeen Schuh" userId="b333c9bc-995f-4e7b-84e7-0f7883b0e6ca" providerId="ADAL" clId="{D0946731-DC29-4FEF-B96C-2E3957DB5549}" dt="2024-04-01T14:02:07.349" v="486" actId="1076"/>
          <ac:picMkLst>
            <pc:docMk/>
            <pc:sldMk cId="3357277402" sldId="1301"/>
            <ac:picMk id="21" creationId="{8136B329-1027-7FD1-D586-4FEFCF4F5B18}"/>
          </ac:picMkLst>
        </pc:picChg>
        <pc:picChg chg="add mod">
          <ac:chgData name="Janeen Schuh" userId="b333c9bc-995f-4e7b-84e7-0f7883b0e6ca" providerId="ADAL" clId="{D0946731-DC29-4FEF-B96C-2E3957DB5549}" dt="2024-04-01T21:00:07.808" v="998" actId="1076"/>
          <ac:picMkLst>
            <pc:docMk/>
            <pc:sldMk cId="3357277402" sldId="1301"/>
            <ac:picMk id="22" creationId="{DD126C5F-E124-C8D3-3E6E-D30F8F68CC1C}"/>
          </ac:picMkLst>
        </pc:picChg>
        <pc:picChg chg="add del mod">
          <ac:chgData name="Janeen Schuh" userId="b333c9bc-995f-4e7b-84e7-0f7883b0e6ca" providerId="ADAL" clId="{D0946731-DC29-4FEF-B96C-2E3957DB5549}" dt="2024-04-01T14:01:43.431" v="484" actId="478"/>
          <ac:picMkLst>
            <pc:docMk/>
            <pc:sldMk cId="3357277402" sldId="1301"/>
            <ac:picMk id="38" creationId="{3C60EB68-CEF4-0347-1052-67463202A447}"/>
          </ac:picMkLst>
        </pc:picChg>
        <pc:picChg chg="add del mod">
          <ac:chgData name="Janeen Schuh" userId="b333c9bc-995f-4e7b-84e7-0f7883b0e6ca" providerId="ADAL" clId="{D0946731-DC29-4FEF-B96C-2E3957DB5549}" dt="2024-04-01T14:01:43.431" v="484" actId="478"/>
          <ac:picMkLst>
            <pc:docMk/>
            <pc:sldMk cId="3357277402" sldId="1301"/>
            <ac:picMk id="39" creationId="{7B940E5B-F16F-0167-8B66-928AD2F7C33E}"/>
          </ac:picMkLst>
        </pc:picChg>
        <pc:picChg chg="add del mod">
          <ac:chgData name="Janeen Schuh" userId="b333c9bc-995f-4e7b-84e7-0f7883b0e6ca" providerId="ADAL" clId="{D0946731-DC29-4FEF-B96C-2E3957DB5549}" dt="2024-04-01T14:01:43.431" v="484" actId="478"/>
          <ac:picMkLst>
            <pc:docMk/>
            <pc:sldMk cId="3357277402" sldId="1301"/>
            <ac:picMk id="40" creationId="{BCF0F1DD-F3DB-37CC-AC58-2A19B93231A1}"/>
          </ac:picMkLst>
        </pc:picChg>
        <pc:picChg chg="add del mod">
          <ac:chgData name="Janeen Schuh" userId="b333c9bc-995f-4e7b-84e7-0f7883b0e6ca" providerId="ADAL" clId="{D0946731-DC29-4FEF-B96C-2E3957DB5549}" dt="2024-04-01T14:01:43.431" v="484" actId="478"/>
          <ac:picMkLst>
            <pc:docMk/>
            <pc:sldMk cId="3357277402" sldId="1301"/>
            <ac:picMk id="41" creationId="{FF3250A6-3422-48F2-A4F8-9BC591098B96}"/>
          </ac:picMkLst>
        </pc:picChg>
        <pc:picChg chg="add del mod">
          <ac:chgData name="Janeen Schuh" userId="b333c9bc-995f-4e7b-84e7-0f7883b0e6ca" providerId="ADAL" clId="{D0946731-DC29-4FEF-B96C-2E3957DB5549}" dt="2024-04-01T14:01:43.431" v="484" actId="478"/>
          <ac:picMkLst>
            <pc:docMk/>
            <pc:sldMk cId="3357277402" sldId="1301"/>
            <ac:picMk id="42" creationId="{8ECC3158-6A6F-8380-C211-18B8D1EAFCD2}"/>
          </ac:picMkLst>
        </pc:picChg>
        <pc:picChg chg="add mod">
          <ac:chgData name="Janeen Schuh" userId="b333c9bc-995f-4e7b-84e7-0f7883b0e6ca" providerId="ADAL" clId="{D0946731-DC29-4FEF-B96C-2E3957DB5549}" dt="2024-04-01T14:02:07.349" v="486" actId="1076"/>
          <ac:picMkLst>
            <pc:docMk/>
            <pc:sldMk cId="3357277402" sldId="1301"/>
            <ac:picMk id="44" creationId="{DF1EE004-0DF6-4434-D8FA-BA10D1B4FF05}"/>
          </ac:picMkLst>
        </pc:picChg>
      </pc:sldChg>
      <pc:sldChg chg="addSp delSp modSp mod">
        <pc:chgData name="Janeen Schuh" userId="b333c9bc-995f-4e7b-84e7-0f7883b0e6ca" providerId="ADAL" clId="{D0946731-DC29-4FEF-B96C-2E3957DB5549}" dt="2024-04-01T14:05:29.450" v="575" actId="1076"/>
        <pc:sldMkLst>
          <pc:docMk/>
          <pc:sldMk cId="3509210847" sldId="1302"/>
        </pc:sldMkLst>
        <pc:spChg chg="del">
          <ac:chgData name="Janeen Schuh" userId="b333c9bc-995f-4e7b-84e7-0f7883b0e6ca" providerId="ADAL" clId="{D0946731-DC29-4FEF-B96C-2E3957DB5549}" dt="2024-04-01T14:03:32.918" v="556" actId="478"/>
          <ac:spMkLst>
            <pc:docMk/>
            <pc:sldMk cId="3509210847" sldId="1302"/>
            <ac:spMk id="3" creationId="{9EEF8798-8D5C-26E1-EB09-379211216949}"/>
          </ac:spMkLst>
        </pc:spChg>
        <pc:spChg chg="del">
          <ac:chgData name="Janeen Schuh" userId="b333c9bc-995f-4e7b-84e7-0f7883b0e6ca" providerId="ADAL" clId="{D0946731-DC29-4FEF-B96C-2E3957DB5549}" dt="2024-04-01T14:03:32.430" v="555" actId="478"/>
          <ac:spMkLst>
            <pc:docMk/>
            <pc:sldMk cId="3509210847" sldId="1302"/>
            <ac:spMk id="6" creationId="{C6761BE5-A78C-3C41-1196-76EC162D2DEB}"/>
          </ac:spMkLst>
        </pc:spChg>
        <pc:spChg chg="mod">
          <ac:chgData name="Janeen Schuh" userId="b333c9bc-995f-4e7b-84e7-0f7883b0e6ca" providerId="ADAL" clId="{D0946731-DC29-4FEF-B96C-2E3957DB5549}" dt="2024-04-01T14:05:02.650" v="573" actId="1076"/>
          <ac:spMkLst>
            <pc:docMk/>
            <pc:sldMk cId="3509210847" sldId="1302"/>
            <ac:spMk id="7" creationId="{F319F803-1DFE-9907-6D30-858BF7C65A3E}"/>
          </ac:spMkLst>
        </pc:spChg>
        <pc:spChg chg="del">
          <ac:chgData name="Janeen Schuh" userId="b333c9bc-995f-4e7b-84e7-0f7883b0e6ca" providerId="ADAL" clId="{D0946731-DC29-4FEF-B96C-2E3957DB5549}" dt="2024-04-01T14:03:31.425" v="554" actId="478"/>
          <ac:spMkLst>
            <pc:docMk/>
            <pc:sldMk cId="3509210847" sldId="1302"/>
            <ac:spMk id="8" creationId="{EE109B76-07DB-EFA8-A71C-815599307432}"/>
          </ac:spMkLst>
        </pc:spChg>
        <pc:spChg chg="del">
          <ac:chgData name="Janeen Schuh" userId="b333c9bc-995f-4e7b-84e7-0f7883b0e6ca" providerId="ADAL" clId="{D0946731-DC29-4FEF-B96C-2E3957DB5549}" dt="2024-04-01T14:03:33.295" v="557" actId="478"/>
          <ac:spMkLst>
            <pc:docMk/>
            <pc:sldMk cId="3509210847" sldId="1302"/>
            <ac:spMk id="9" creationId="{C5582293-37D4-E698-C804-9017BB2012EF}"/>
          </ac:spMkLst>
        </pc:spChg>
        <pc:spChg chg="del">
          <ac:chgData name="Janeen Schuh" userId="b333c9bc-995f-4e7b-84e7-0f7883b0e6ca" providerId="ADAL" clId="{D0946731-DC29-4FEF-B96C-2E3957DB5549}" dt="2024-04-01T14:03:31.425" v="554" actId="478"/>
          <ac:spMkLst>
            <pc:docMk/>
            <pc:sldMk cId="3509210847" sldId="1302"/>
            <ac:spMk id="10" creationId="{EA9D85F3-4F4E-7D3F-4668-868AA2AB11A4}"/>
          </ac:spMkLst>
        </pc:spChg>
        <pc:spChg chg="del">
          <ac:chgData name="Janeen Schuh" userId="b333c9bc-995f-4e7b-84e7-0f7883b0e6ca" providerId="ADAL" clId="{D0946731-DC29-4FEF-B96C-2E3957DB5549}" dt="2024-04-01T14:03:31.425" v="554" actId="478"/>
          <ac:spMkLst>
            <pc:docMk/>
            <pc:sldMk cId="3509210847" sldId="1302"/>
            <ac:spMk id="11" creationId="{68901672-37DA-FF3F-1FA0-B527CB736CD3}"/>
          </ac:spMkLst>
        </pc:spChg>
        <pc:spChg chg="del">
          <ac:chgData name="Janeen Schuh" userId="b333c9bc-995f-4e7b-84e7-0f7883b0e6ca" providerId="ADAL" clId="{D0946731-DC29-4FEF-B96C-2E3957DB5549}" dt="2024-04-01T14:03:31.425" v="554" actId="478"/>
          <ac:spMkLst>
            <pc:docMk/>
            <pc:sldMk cId="3509210847" sldId="1302"/>
            <ac:spMk id="12" creationId="{16038894-6969-396A-C6CC-D28C496381F0}"/>
          </ac:spMkLst>
        </pc:spChg>
        <pc:spChg chg="del">
          <ac:chgData name="Janeen Schuh" userId="b333c9bc-995f-4e7b-84e7-0f7883b0e6ca" providerId="ADAL" clId="{D0946731-DC29-4FEF-B96C-2E3957DB5549}" dt="2024-04-01T14:03:31.425" v="554" actId="478"/>
          <ac:spMkLst>
            <pc:docMk/>
            <pc:sldMk cId="3509210847" sldId="1302"/>
            <ac:spMk id="13" creationId="{EAF76132-169A-99CE-69FB-97461BB43FA2}"/>
          </ac:spMkLst>
        </pc:spChg>
        <pc:spChg chg="del">
          <ac:chgData name="Janeen Schuh" userId="b333c9bc-995f-4e7b-84e7-0f7883b0e6ca" providerId="ADAL" clId="{D0946731-DC29-4FEF-B96C-2E3957DB5549}" dt="2024-04-01T14:03:31.425" v="554" actId="478"/>
          <ac:spMkLst>
            <pc:docMk/>
            <pc:sldMk cId="3509210847" sldId="1302"/>
            <ac:spMk id="14" creationId="{CCA9DE15-0D04-C476-2BBE-8FDD618731AA}"/>
          </ac:spMkLst>
        </pc:spChg>
        <pc:spChg chg="del">
          <ac:chgData name="Janeen Schuh" userId="b333c9bc-995f-4e7b-84e7-0f7883b0e6ca" providerId="ADAL" clId="{D0946731-DC29-4FEF-B96C-2E3957DB5549}" dt="2024-04-01T14:03:31.425" v="554" actId="478"/>
          <ac:spMkLst>
            <pc:docMk/>
            <pc:sldMk cId="3509210847" sldId="1302"/>
            <ac:spMk id="15" creationId="{58A1CC51-D2AD-B7DE-9E02-4F84333BB341}"/>
          </ac:spMkLst>
        </pc:spChg>
        <pc:spChg chg="del">
          <ac:chgData name="Janeen Schuh" userId="b333c9bc-995f-4e7b-84e7-0f7883b0e6ca" providerId="ADAL" clId="{D0946731-DC29-4FEF-B96C-2E3957DB5549}" dt="2024-04-01T14:03:31.425" v="554" actId="478"/>
          <ac:spMkLst>
            <pc:docMk/>
            <pc:sldMk cId="3509210847" sldId="1302"/>
            <ac:spMk id="16" creationId="{36ECA613-B05C-FF95-064C-B807E08885DE}"/>
          </ac:spMkLst>
        </pc:spChg>
        <pc:spChg chg="del">
          <ac:chgData name="Janeen Schuh" userId="b333c9bc-995f-4e7b-84e7-0f7883b0e6ca" providerId="ADAL" clId="{D0946731-DC29-4FEF-B96C-2E3957DB5549}" dt="2024-04-01T14:03:31.425" v="554" actId="478"/>
          <ac:spMkLst>
            <pc:docMk/>
            <pc:sldMk cId="3509210847" sldId="1302"/>
            <ac:spMk id="17" creationId="{CBD3BB43-DC51-F146-5B74-CD5352ABE002}"/>
          </ac:spMkLst>
        </pc:spChg>
        <pc:spChg chg="del mod">
          <ac:chgData name="Janeen Schuh" userId="b333c9bc-995f-4e7b-84e7-0f7883b0e6ca" providerId="ADAL" clId="{D0946731-DC29-4FEF-B96C-2E3957DB5549}" dt="2024-04-01T14:03:35.039" v="559" actId="478"/>
          <ac:spMkLst>
            <pc:docMk/>
            <pc:sldMk cId="3509210847" sldId="1302"/>
            <ac:spMk id="23" creationId="{5555D53C-E8F4-14E6-20FF-ACA3CE1AE6A6}"/>
          </ac:spMkLst>
        </pc:spChg>
        <pc:spChg chg="add mod">
          <ac:chgData name="Janeen Schuh" userId="b333c9bc-995f-4e7b-84e7-0f7883b0e6ca" providerId="ADAL" clId="{D0946731-DC29-4FEF-B96C-2E3957DB5549}" dt="2024-04-01T14:05:29.450" v="575" actId="1076"/>
          <ac:spMkLst>
            <pc:docMk/>
            <pc:sldMk cId="3509210847" sldId="1302"/>
            <ac:spMk id="24" creationId="{B6CC407B-5AD8-5C4A-2D85-B14AC7B3AAFF}"/>
          </ac:spMkLst>
        </pc:spChg>
        <pc:spChg chg="add mod">
          <ac:chgData name="Janeen Schuh" userId="b333c9bc-995f-4e7b-84e7-0f7883b0e6ca" providerId="ADAL" clId="{D0946731-DC29-4FEF-B96C-2E3957DB5549}" dt="2024-04-01T14:03:42.623" v="561" actId="1076"/>
          <ac:spMkLst>
            <pc:docMk/>
            <pc:sldMk cId="3509210847" sldId="1302"/>
            <ac:spMk id="25" creationId="{36882D88-BCAA-0105-5323-7EFEB225BB2A}"/>
          </ac:spMkLst>
        </pc:spChg>
        <pc:spChg chg="add mod">
          <ac:chgData name="Janeen Schuh" userId="b333c9bc-995f-4e7b-84e7-0f7883b0e6ca" providerId="ADAL" clId="{D0946731-DC29-4FEF-B96C-2E3957DB5549}" dt="2024-04-01T14:03:42.623" v="561" actId="1076"/>
          <ac:spMkLst>
            <pc:docMk/>
            <pc:sldMk cId="3509210847" sldId="1302"/>
            <ac:spMk id="26" creationId="{961986B4-272D-DFF3-5DA1-8B342491B9CF}"/>
          </ac:spMkLst>
        </pc:spChg>
        <pc:spChg chg="add mod">
          <ac:chgData name="Janeen Schuh" userId="b333c9bc-995f-4e7b-84e7-0f7883b0e6ca" providerId="ADAL" clId="{D0946731-DC29-4FEF-B96C-2E3957DB5549}" dt="2024-04-01T14:03:42.623" v="561" actId="1076"/>
          <ac:spMkLst>
            <pc:docMk/>
            <pc:sldMk cId="3509210847" sldId="1302"/>
            <ac:spMk id="27" creationId="{6B53193A-6542-436C-DA9F-191FE30B9E03}"/>
          </ac:spMkLst>
        </pc:spChg>
        <pc:spChg chg="add del mod">
          <ac:chgData name="Janeen Schuh" userId="b333c9bc-995f-4e7b-84e7-0f7883b0e6ca" providerId="ADAL" clId="{D0946731-DC29-4FEF-B96C-2E3957DB5549}" dt="2024-04-01T14:04:28.046" v="567" actId="478"/>
          <ac:spMkLst>
            <pc:docMk/>
            <pc:sldMk cId="3509210847" sldId="1302"/>
            <ac:spMk id="28" creationId="{283279B4-426E-5F85-2DB2-EAF2C262EFD6}"/>
          </ac:spMkLst>
        </pc:spChg>
        <pc:spChg chg="add mod">
          <ac:chgData name="Janeen Schuh" userId="b333c9bc-995f-4e7b-84e7-0f7883b0e6ca" providerId="ADAL" clId="{D0946731-DC29-4FEF-B96C-2E3957DB5549}" dt="2024-04-01T14:05:17.063" v="574" actId="1076"/>
          <ac:spMkLst>
            <pc:docMk/>
            <pc:sldMk cId="3509210847" sldId="1302"/>
            <ac:spMk id="29" creationId="{0A3279AF-4AF3-C891-8B41-C7BB86F582E5}"/>
          </ac:spMkLst>
        </pc:spChg>
        <pc:spChg chg="add mod">
          <ac:chgData name="Janeen Schuh" userId="b333c9bc-995f-4e7b-84e7-0f7883b0e6ca" providerId="ADAL" clId="{D0946731-DC29-4FEF-B96C-2E3957DB5549}" dt="2024-04-01T14:03:42.623" v="561" actId="1076"/>
          <ac:spMkLst>
            <pc:docMk/>
            <pc:sldMk cId="3509210847" sldId="1302"/>
            <ac:spMk id="30" creationId="{ECE9F51D-A7B7-927F-97EC-9562D7710F77}"/>
          </ac:spMkLst>
        </pc:spChg>
        <pc:spChg chg="add mod">
          <ac:chgData name="Janeen Schuh" userId="b333c9bc-995f-4e7b-84e7-0f7883b0e6ca" providerId="ADAL" clId="{D0946731-DC29-4FEF-B96C-2E3957DB5549}" dt="2024-04-01T14:03:42.623" v="561" actId="1076"/>
          <ac:spMkLst>
            <pc:docMk/>
            <pc:sldMk cId="3509210847" sldId="1302"/>
            <ac:spMk id="31" creationId="{911E5F15-10E9-A9CE-DF3A-EE4C960ADE19}"/>
          </ac:spMkLst>
        </pc:spChg>
        <pc:spChg chg="add mod">
          <ac:chgData name="Janeen Schuh" userId="b333c9bc-995f-4e7b-84e7-0f7883b0e6ca" providerId="ADAL" clId="{D0946731-DC29-4FEF-B96C-2E3957DB5549}" dt="2024-04-01T14:05:29.450" v="575" actId="1076"/>
          <ac:spMkLst>
            <pc:docMk/>
            <pc:sldMk cId="3509210847" sldId="1302"/>
            <ac:spMk id="32" creationId="{2C20D38F-CEBD-5DEB-B9ED-FF311242DCEE}"/>
          </ac:spMkLst>
        </pc:spChg>
        <pc:spChg chg="add mod">
          <ac:chgData name="Janeen Schuh" userId="b333c9bc-995f-4e7b-84e7-0f7883b0e6ca" providerId="ADAL" clId="{D0946731-DC29-4FEF-B96C-2E3957DB5549}" dt="2024-04-01T14:05:17.063" v="574" actId="1076"/>
          <ac:spMkLst>
            <pc:docMk/>
            <pc:sldMk cId="3509210847" sldId="1302"/>
            <ac:spMk id="33" creationId="{843C7862-499A-9E71-D138-BF7DC360EF1B}"/>
          </ac:spMkLst>
        </pc:spChg>
        <pc:spChg chg="add mod">
          <ac:chgData name="Janeen Schuh" userId="b333c9bc-995f-4e7b-84e7-0f7883b0e6ca" providerId="ADAL" clId="{D0946731-DC29-4FEF-B96C-2E3957DB5549}" dt="2024-04-01T14:03:42.623" v="561" actId="1076"/>
          <ac:spMkLst>
            <pc:docMk/>
            <pc:sldMk cId="3509210847" sldId="1302"/>
            <ac:spMk id="34" creationId="{D52110DD-2878-EDF8-CBE6-B4ADCA19FBA1}"/>
          </ac:spMkLst>
        </pc:spChg>
        <pc:spChg chg="add mod">
          <ac:chgData name="Janeen Schuh" userId="b333c9bc-995f-4e7b-84e7-0f7883b0e6ca" providerId="ADAL" clId="{D0946731-DC29-4FEF-B96C-2E3957DB5549}" dt="2024-04-01T14:03:42.623" v="561" actId="1076"/>
          <ac:spMkLst>
            <pc:docMk/>
            <pc:sldMk cId="3509210847" sldId="1302"/>
            <ac:spMk id="35" creationId="{D1A2BFAE-2B0E-40C4-578C-EECDF085E892}"/>
          </ac:spMkLst>
        </pc:spChg>
        <pc:spChg chg="add mod">
          <ac:chgData name="Janeen Schuh" userId="b333c9bc-995f-4e7b-84e7-0f7883b0e6ca" providerId="ADAL" clId="{D0946731-DC29-4FEF-B96C-2E3957DB5549}" dt="2024-04-01T14:03:42.623" v="561" actId="1076"/>
          <ac:spMkLst>
            <pc:docMk/>
            <pc:sldMk cId="3509210847" sldId="1302"/>
            <ac:spMk id="36" creationId="{1DFFF01A-9679-E2D9-C010-485A3B35C1BD}"/>
          </ac:spMkLst>
        </pc:spChg>
        <pc:spChg chg="add mod">
          <ac:chgData name="Janeen Schuh" userId="b333c9bc-995f-4e7b-84e7-0f7883b0e6ca" providerId="ADAL" clId="{D0946731-DC29-4FEF-B96C-2E3957DB5549}" dt="2024-04-01T14:04:50.997" v="570" actId="1076"/>
          <ac:spMkLst>
            <pc:docMk/>
            <pc:sldMk cId="3509210847" sldId="1302"/>
            <ac:spMk id="43" creationId="{CF24E05C-40EA-0877-E58B-E40BAD56C89B}"/>
          </ac:spMkLst>
        </pc:spChg>
        <pc:spChg chg="add mod">
          <ac:chgData name="Janeen Schuh" userId="b333c9bc-995f-4e7b-84e7-0f7883b0e6ca" providerId="ADAL" clId="{D0946731-DC29-4FEF-B96C-2E3957DB5549}" dt="2024-04-01T14:04:50.997" v="570" actId="1076"/>
          <ac:spMkLst>
            <pc:docMk/>
            <pc:sldMk cId="3509210847" sldId="1302"/>
            <ac:spMk id="45" creationId="{F368AE48-5613-77DA-3C47-527A1FFAB23E}"/>
          </ac:spMkLst>
        </pc:spChg>
        <pc:picChg chg="del">
          <ac:chgData name="Janeen Schuh" userId="b333c9bc-995f-4e7b-84e7-0f7883b0e6ca" providerId="ADAL" clId="{D0946731-DC29-4FEF-B96C-2E3957DB5549}" dt="2024-04-01T14:03:31.425" v="554" actId="478"/>
          <ac:picMkLst>
            <pc:docMk/>
            <pc:sldMk cId="3509210847" sldId="1302"/>
            <ac:picMk id="18" creationId="{A08F8ADF-DE03-A605-C5BE-6FD2ED464D78}"/>
          </ac:picMkLst>
        </pc:picChg>
        <pc:picChg chg="del">
          <ac:chgData name="Janeen Schuh" userId="b333c9bc-995f-4e7b-84e7-0f7883b0e6ca" providerId="ADAL" clId="{D0946731-DC29-4FEF-B96C-2E3957DB5549}" dt="2024-04-01T14:03:31.425" v="554" actId="478"/>
          <ac:picMkLst>
            <pc:docMk/>
            <pc:sldMk cId="3509210847" sldId="1302"/>
            <ac:picMk id="19" creationId="{3F6C6896-E647-761E-F201-8FB428B69A2D}"/>
          </ac:picMkLst>
        </pc:picChg>
        <pc:picChg chg="del">
          <ac:chgData name="Janeen Schuh" userId="b333c9bc-995f-4e7b-84e7-0f7883b0e6ca" providerId="ADAL" clId="{D0946731-DC29-4FEF-B96C-2E3957DB5549}" dt="2024-04-01T14:03:31.425" v="554" actId="478"/>
          <ac:picMkLst>
            <pc:docMk/>
            <pc:sldMk cId="3509210847" sldId="1302"/>
            <ac:picMk id="20" creationId="{BA70DE29-4724-3EF0-756D-DE8D19CB6E97}"/>
          </ac:picMkLst>
        </pc:picChg>
        <pc:picChg chg="del">
          <ac:chgData name="Janeen Schuh" userId="b333c9bc-995f-4e7b-84e7-0f7883b0e6ca" providerId="ADAL" clId="{D0946731-DC29-4FEF-B96C-2E3957DB5549}" dt="2024-04-01T14:03:31.425" v="554" actId="478"/>
          <ac:picMkLst>
            <pc:docMk/>
            <pc:sldMk cId="3509210847" sldId="1302"/>
            <ac:picMk id="21" creationId="{593D8C6C-F501-2BDC-0B18-1C70C8A8B185}"/>
          </ac:picMkLst>
        </pc:picChg>
        <pc:picChg chg="del">
          <ac:chgData name="Janeen Schuh" userId="b333c9bc-995f-4e7b-84e7-0f7883b0e6ca" providerId="ADAL" clId="{D0946731-DC29-4FEF-B96C-2E3957DB5549}" dt="2024-04-01T14:03:31.425" v="554" actId="478"/>
          <ac:picMkLst>
            <pc:docMk/>
            <pc:sldMk cId="3509210847" sldId="1302"/>
            <ac:picMk id="22" creationId="{CE7F7B4B-FE2B-D334-4724-AB23FF071B1E}"/>
          </ac:picMkLst>
        </pc:picChg>
        <pc:picChg chg="add mod">
          <ac:chgData name="Janeen Schuh" userId="b333c9bc-995f-4e7b-84e7-0f7883b0e6ca" providerId="ADAL" clId="{D0946731-DC29-4FEF-B96C-2E3957DB5549}" dt="2024-04-01T14:03:42.623" v="561" actId="1076"/>
          <ac:picMkLst>
            <pc:docMk/>
            <pc:sldMk cId="3509210847" sldId="1302"/>
            <ac:picMk id="37" creationId="{38D2B880-C798-24B2-BA44-E8D345E66F90}"/>
          </ac:picMkLst>
        </pc:picChg>
        <pc:picChg chg="add mod">
          <ac:chgData name="Janeen Schuh" userId="b333c9bc-995f-4e7b-84e7-0f7883b0e6ca" providerId="ADAL" clId="{D0946731-DC29-4FEF-B96C-2E3957DB5549}" dt="2024-04-01T14:05:29.450" v="575" actId="1076"/>
          <ac:picMkLst>
            <pc:docMk/>
            <pc:sldMk cId="3509210847" sldId="1302"/>
            <ac:picMk id="38" creationId="{73666958-1749-789C-74F1-03EE3617E321}"/>
          </ac:picMkLst>
        </pc:picChg>
        <pc:picChg chg="add mod">
          <ac:chgData name="Janeen Schuh" userId="b333c9bc-995f-4e7b-84e7-0f7883b0e6ca" providerId="ADAL" clId="{D0946731-DC29-4FEF-B96C-2E3957DB5549}" dt="2024-04-01T14:05:17.063" v="574" actId="1076"/>
          <ac:picMkLst>
            <pc:docMk/>
            <pc:sldMk cId="3509210847" sldId="1302"/>
            <ac:picMk id="39" creationId="{7C46C2F9-3D2D-654B-C892-5FFEC2627F2E}"/>
          </ac:picMkLst>
        </pc:picChg>
        <pc:picChg chg="add del mod">
          <ac:chgData name="Janeen Schuh" userId="b333c9bc-995f-4e7b-84e7-0f7883b0e6ca" providerId="ADAL" clId="{D0946731-DC29-4FEF-B96C-2E3957DB5549}" dt="2024-04-01T14:04:29.396" v="568" actId="478"/>
          <ac:picMkLst>
            <pc:docMk/>
            <pc:sldMk cId="3509210847" sldId="1302"/>
            <ac:picMk id="40" creationId="{D0C3AAFD-FF5E-D4CC-CA2F-EA405C619817}"/>
          </ac:picMkLst>
        </pc:picChg>
        <pc:picChg chg="add mod">
          <ac:chgData name="Janeen Schuh" userId="b333c9bc-995f-4e7b-84e7-0f7883b0e6ca" providerId="ADAL" clId="{D0946731-DC29-4FEF-B96C-2E3957DB5549}" dt="2024-04-01T14:03:42.623" v="561" actId="1076"/>
          <ac:picMkLst>
            <pc:docMk/>
            <pc:sldMk cId="3509210847" sldId="1302"/>
            <ac:picMk id="41" creationId="{0046FB47-DAD8-4464-3228-A392576F3DB9}"/>
          </ac:picMkLst>
        </pc:picChg>
        <pc:picChg chg="add mod">
          <ac:chgData name="Janeen Schuh" userId="b333c9bc-995f-4e7b-84e7-0f7883b0e6ca" providerId="ADAL" clId="{D0946731-DC29-4FEF-B96C-2E3957DB5549}" dt="2024-04-01T14:03:42.623" v="561" actId="1076"/>
          <ac:picMkLst>
            <pc:docMk/>
            <pc:sldMk cId="3509210847" sldId="1302"/>
            <ac:picMk id="42" creationId="{63124BD9-BE31-5EA9-C57C-0DB5A43C65E2}"/>
          </ac:picMkLst>
        </pc:picChg>
        <pc:picChg chg="del">
          <ac:chgData name="Janeen Schuh" userId="b333c9bc-995f-4e7b-84e7-0f7883b0e6ca" providerId="ADAL" clId="{D0946731-DC29-4FEF-B96C-2E3957DB5549}" dt="2024-04-01T14:03:31.425" v="554" actId="478"/>
          <ac:picMkLst>
            <pc:docMk/>
            <pc:sldMk cId="3509210847" sldId="1302"/>
            <ac:picMk id="44" creationId="{C990EC1F-A90D-77EC-0458-21A9D727F73D}"/>
          </ac:picMkLst>
        </pc:picChg>
        <pc:picChg chg="add mod">
          <ac:chgData name="Janeen Schuh" userId="b333c9bc-995f-4e7b-84e7-0f7883b0e6ca" providerId="ADAL" clId="{D0946731-DC29-4FEF-B96C-2E3957DB5549}" dt="2024-04-01T14:04:50.997" v="570" actId="1076"/>
          <ac:picMkLst>
            <pc:docMk/>
            <pc:sldMk cId="3509210847" sldId="1302"/>
            <ac:picMk id="46" creationId="{6D229C1B-610B-2FDB-8E53-4C3B7143ED18}"/>
          </ac:picMkLst>
        </pc:picChg>
      </pc:sldChg>
      <pc:sldChg chg="addSp delSp modSp mod">
        <pc:chgData name="Janeen Schuh" userId="b333c9bc-995f-4e7b-84e7-0f7883b0e6ca" providerId="ADAL" clId="{D0946731-DC29-4FEF-B96C-2E3957DB5549}" dt="2024-04-01T20:59:49.370" v="997" actId="1076"/>
        <pc:sldMkLst>
          <pc:docMk/>
          <pc:sldMk cId="3662112302" sldId="1303"/>
        </pc:sldMkLst>
        <pc:spChg chg="del">
          <ac:chgData name="Janeen Schuh" userId="b333c9bc-995f-4e7b-84e7-0f7883b0e6ca" providerId="ADAL" clId="{D0946731-DC29-4FEF-B96C-2E3957DB5549}" dt="2024-04-01T14:05:56.515" v="602" actId="478"/>
          <ac:spMkLst>
            <pc:docMk/>
            <pc:sldMk cId="3662112302" sldId="1303"/>
            <ac:spMk id="3" creationId="{43CE210A-7FF7-85CB-9A6D-0841FE617033}"/>
          </ac:spMkLst>
        </pc:spChg>
        <pc:spChg chg="del">
          <ac:chgData name="Janeen Schuh" userId="b333c9bc-995f-4e7b-84e7-0f7883b0e6ca" providerId="ADAL" clId="{D0946731-DC29-4FEF-B96C-2E3957DB5549}" dt="2024-04-01T14:05:53.199" v="598" actId="478"/>
          <ac:spMkLst>
            <pc:docMk/>
            <pc:sldMk cId="3662112302" sldId="1303"/>
            <ac:spMk id="4" creationId="{8A234D93-A767-C616-0222-FE71D9A633F6}"/>
          </ac:spMkLst>
        </pc:spChg>
        <pc:spChg chg="del">
          <ac:chgData name="Janeen Schuh" userId="b333c9bc-995f-4e7b-84e7-0f7883b0e6ca" providerId="ADAL" clId="{D0946731-DC29-4FEF-B96C-2E3957DB5549}" dt="2024-04-01T14:05:53.199" v="598" actId="478"/>
          <ac:spMkLst>
            <pc:docMk/>
            <pc:sldMk cId="3662112302" sldId="1303"/>
            <ac:spMk id="5" creationId="{F0A22406-DC62-682A-F1DB-013AD42109D7}"/>
          </ac:spMkLst>
        </pc:spChg>
        <pc:spChg chg="del">
          <ac:chgData name="Janeen Schuh" userId="b333c9bc-995f-4e7b-84e7-0f7883b0e6ca" providerId="ADAL" clId="{D0946731-DC29-4FEF-B96C-2E3957DB5549}" dt="2024-04-01T14:05:56.059" v="601" actId="478"/>
          <ac:spMkLst>
            <pc:docMk/>
            <pc:sldMk cId="3662112302" sldId="1303"/>
            <ac:spMk id="6" creationId="{9F86D3C8-D4C2-9E7F-4593-D08AC5087D61}"/>
          </ac:spMkLst>
        </pc:spChg>
        <pc:spChg chg="mod">
          <ac:chgData name="Janeen Schuh" userId="b333c9bc-995f-4e7b-84e7-0f7883b0e6ca" providerId="ADAL" clId="{D0946731-DC29-4FEF-B96C-2E3957DB5549}" dt="2024-04-01T14:05:49.225" v="597" actId="20577"/>
          <ac:spMkLst>
            <pc:docMk/>
            <pc:sldMk cId="3662112302" sldId="1303"/>
            <ac:spMk id="7" creationId="{EFA91614-40F1-FD5E-5AC6-89BB5B882BD3}"/>
          </ac:spMkLst>
        </pc:spChg>
        <pc:spChg chg="del">
          <ac:chgData name="Janeen Schuh" userId="b333c9bc-995f-4e7b-84e7-0f7883b0e6ca" providerId="ADAL" clId="{D0946731-DC29-4FEF-B96C-2E3957DB5549}" dt="2024-04-01T14:05:53.199" v="598" actId="478"/>
          <ac:spMkLst>
            <pc:docMk/>
            <pc:sldMk cId="3662112302" sldId="1303"/>
            <ac:spMk id="8" creationId="{6E359C1E-C531-6623-C150-DC1CF0B401BC}"/>
          </ac:spMkLst>
        </pc:spChg>
        <pc:spChg chg="del">
          <ac:chgData name="Janeen Schuh" userId="b333c9bc-995f-4e7b-84e7-0f7883b0e6ca" providerId="ADAL" clId="{D0946731-DC29-4FEF-B96C-2E3957DB5549}" dt="2024-04-01T14:05:54.095" v="599" actId="478"/>
          <ac:spMkLst>
            <pc:docMk/>
            <pc:sldMk cId="3662112302" sldId="1303"/>
            <ac:spMk id="9" creationId="{12F6ED0B-6A84-F378-DAFD-5E6EF580D484}"/>
          </ac:spMkLst>
        </pc:spChg>
        <pc:spChg chg="del">
          <ac:chgData name="Janeen Schuh" userId="b333c9bc-995f-4e7b-84e7-0f7883b0e6ca" providerId="ADAL" clId="{D0946731-DC29-4FEF-B96C-2E3957DB5549}" dt="2024-04-01T14:05:53.199" v="598" actId="478"/>
          <ac:spMkLst>
            <pc:docMk/>
            <pc:sldMk cId="3662112302" sldId="1303"/>
            <ac:spMk id="10" creationId="{1E0E87C2-BEB7-D268-B315-F5C4243FF578}"/>
          </ac:spMkLst>
        </pc:spChg>
        <pc:spChg chg="del">
          <ac:chgData name="Janeen Schuh" userId="b333c9bc-995f-4e7b-84e7-0f7883b0e6ca" providerId="ADAL" clId="{D0946731-DC29-4FEF-B96C-2E3957DB5549}" dt="2024-04-01T14:05:53.199" v="598" actId="478"/>
          <ac:spMkLst>
            <pc:docMk/>
            <pc:sldMk cId="3662112302" sldId="1303"/>
            <ac:spMk id="11" creationId="{80449796-65AB-0D96-874E-3BC5FE7BAD52}"/>
          </ac:spMkLst>
        </pc:spChg>
        <pc:spChg chg="del mod">
          <ac:chgData name="Janeen Schuh" userId="b333c9bc-995f-4e7b-84e7-0f7883b0e6ca" providerId="ADAL" clId="{D0946731-DC29-4FEF-B96C-2E3957DB5549}" dt="2024-04-01T14:05:58.211" v="603" actId="478"/>
          <ac:spMkLst>
            <pc:docMk/>
            <pc:sldMk cId="3662112302" sldId="1303"/>
            <ac:spMk id="12" creationId="{4EBA553A-2ACE-3BAD-CB10-E4D7C6403268}"/>
          </ac:spMkLst>
        </pc:spChg>
        <pc:spChg chg="del">
          <ac:chgData name="Janeen Schuh" userId="b333c9bc-995f-4e7b-84e7-0f7883b0e6ca" providerId="ADAL" clId="{D0946731-DC29-4FEF-B96C-2E3957DB5549}" dt="2024-04-01T14:05:59.556" v="604" actId="478"/>
          <ac:spMkLst>
            <pc:docMk/>
            <pc:sldMk cId="3662112302" sldId="1303"/>
            <ac:spMk id="13" creationId="{1C8D9728-7FE6-0859-F923-9656BB550164}"/>
          </ac:spMkLst>
        </pc:spChg>
        <pc:spChg chg="del">
          <ac:chgData name="Janeen Schuh" userId="b333c9bc-995f-4e7b-84e7-0f7883b0e6ca" providerId="ADAL" clId="{D0946731-DC29-4FEF-B96C-2E3957DB5549}" dt="2024-04-01T14:05:53.199" v="598" actId="478"/>
          <ac:spMkLst>
            <pc:docMk/>
            <pc:sldMk cId="3662112302" sldId="1303"/>
            <ac:spMk id="14" creationId="{90659C62-D7A6-B3C2-94AF-0F4FA8CC4F6B}"/>
          </ac:spMkLst>
        </pc:spChg>
        <pc:spChg chg="del">
          <ac:chgData name="Janeen Schuh" userId="b333c9bc-995f-4e7b-84e7-0f7883b0e6ca" providerId="ADAL" clId="{D0946731-DC29-4FEF-B96C-2E3957DB5549}" dt="2024-04-01T14:05:53.199" v="598" actId="478"/>
          <ac:spMkLst>
            <pc:docMk/>
            <pc:sldMk cId="3662112302" sldId="1303"/>
            <ac:spMk id="15" creationId="{23608D41-1C1C-F98C-25BD-BF5BEC1A7224}"/>
          </ac:spMkLst>
        </pc:spChg>
        <pc:spChg chg="del">
          <ac:chgData name="Janeen Schuh" userId="b333c9bc-995f-4e7b-84e7-0f7883b0e6ca" providerId="ADAL" clId="{D0946731-DC29-4FEF-B96C-2E3957DB5549}" dt="2024-04-01T14:05:53.199" v="598" actId="478"/>
          <ac:spMkLst>
            <pc:docMk/>
            <pc:sldMk cId="3662112302" sldId="1303"/>
            <ac:spMk id="16" creationId="{69BE5937-9589-56C1-0F61-D729EDC96A44}"/>
          </ac:spMkLst>
        </pc:spChg>
        <pc:spChg chg="del">
          <ac:chgData name="Janeen Schuh" userId="b333c9bc-995f-4e7b-84e7-0f7883b0e6ca" providerId="ADAL" clId="{D0946731-DC29-4FEF-B96C-2E3957DB5549}" dt="2024-04-01T14:05:53.199" v="598" actId="478"/>
          <ac:spMkLst>
            <pc:docMk/>
            <pc:sldMk cId="3662112302" sldId="1303"/>
            <ac:spMk id="17" creationId="{23A98DDE-6846-13DC-1E75-0DE2913EE39B}"/>
          </ac:spMkLst>
        </pc:spChg>
        <pc:spChg chg="del">
          <ac:chgData name="Janeen Schuh" userId="b333c9bc-995f-4e7b-84e7-0f7883b0e6ca" providerId="ADAL" clId="{D0946731-DC29-4FEF-B96C-2E3957DB5549}" dt="2024-04-01T14:05:53.199" v="598" actId="478"/>
          <ac:spMkLst>
            <pc:docMk/>
            <pc:sldMk cId="3662112302" sldId="1303"/>
            <ac:spMk id="23" creationId="{77B9D0E3-1730-1AE3-10A2-1493B061A2A3}"/>
          </ac:spMkLst>
        </pc:spChg>
        <pc:spChg chg="add mod">
          <ac:chgData name="Janeen Schuh" userId="b333c9bc-995f-4e7b-84e7-0f7883b0e6ca" providerId="ADAL" clId="{D0946731-DC29-4FEF-B96C-2E3957DB5549}" dt="2024-04-01T20:59:49.370" v="997" actId="1076"/>
          <ac:spMkLst>
            <pc:docMk/>
            <pc:sldMk cId="3662112302" sldId="1303"/>
            <ac:spMk id="24" creationId="{61936596-0470-4D33-7AFD-293B934573E2}"/>
          </ac:spMkLst>
        </pc:spChg>
        <pc:spChg chg="add mod">
          <ac:chgData name="Janeen Schuh" userId="b333c9bc-995f-4e7b-84e7-0f7883b0e6ca" providerId="ADAL" clId="{D0946731-DC29-4FEF-B96C-2E3957DB5549}" dt="2024-04-01T14:06:29.956" v="606" actId="1076"/>
          <ac:spMkLst>
            <pc:docMk/>
            <pc:sldMk cId="3662112302" sldId="1303"/>
            <ac:spMk id="25" creationId="{EA54AF2A-BB06-A857-D812-7D9C65E8E929}"/>
          </ac:spMkLst>
        </pc:spChg>
        <pc:spChg chg="add mod">
          <ac:chgData name="Janeen Schuh" userId="b333c9bc-995f-4e7b-84e7-0f7883b0e6ca" providerId="ADAL" clId="{D0946731-DC29-4FEF-B96C-2E3957DB5549}" dt="2024-04-01T14:06:29.956" v="606" actId="1076"/>
          <ac:spMkLst>
            <pc:docMk/>
            <pc:sldMk cId="3662112302" sldId="1303"/>
            <ac:spMk id="26" creationId="{234F9A1A-196F-C4DE-0BC3-3EB3EC8BC5DF}"/>
          </ac:spMkLst>
        </pc:spChg>
        <pc:spChg chg="add mod">
          <ac:chgData name="Janeen Schuh" userId="b333c9bc-995f-4e7b-84e7-0f7883b0e6ca" providerId="ADAL" clId="{D0946731-DC29-4FEF-B96C-2E3957DB5549}" dt="2024-04-01T14:06:29.956" v="606" actId="1076"/>
          <ac:spMkLst>
            <pc:docMk/>
            <pc:sldMk cId="3662112302" sldId="1303"/>
            <ac:spMk id="27" creationId="{D00CABE7-F7C2-4EC9-2EF3-5C2EB4463049}"/>
          </ac:spMkLst>
        </pc:spChg>
        <pc:spChg chg="add mod">
          <ac:chgData name="Janeen Schuh" userId="b333c9bc-995f-4e7b-84e7-0f7883b0e6ca" providerId="ADAL" clId="{D0946731-DC29-4FEF-B96C-2E3957DB5549}" dt="2024-04-01T14:06:29.956" v="606" actId="1076"/>
          <ac:spMkLst>
            <pc:docMk/>
            <pc:sldMk cId="3662112302" sldId="1303"/>
            <ac:spMk id="29" creationId="{EBE23C6E-CF09-9E64-171F-066A4C6CDB91}"/>
          </ac:spMkLst>
        </pc:spChg>
        <pc:spChg chg="add mod">
          <ac:chgData name="Janeen Schuh" userId="b333c9bc-995f-4e7b-84e7-0f7883b0e6ca" providerId="ADAL" clId="{D0946731-DC29-4FEF-B96C-2E3957DB5549}" dt="2024-04-01T14:07:25.830" v="616" actId="1076"/>
          <ac:spMkLst>
            <pc:docMk/>
            <pc:sldMk cId="3662112302" sldId="1303"/>
            <ac:spMk id="31" creationId="{8F02C0B3-400F-55D9-E55F-1ABBE9702D7C}"/>
          </ac:spMkLst>
        </pc:spChg>
        <pc:spChg chg="add mod">
          <ac:chgData name="Janeen Schuh" userId="b333c9bc-995f-4e7b-84e7-0f7883b0e6ca" providerId="ADAL" clId="{D0946731-DC29-4FEF-B96C-2E3957DB5549}" dt="2024-04-01T14:06:29.956" v="606" actId="1076"/>
          <ac:spMkLst>
            <pc:docMk/>
            <pc:sldMk cId="3662112302" sldId="1303"/>
            <ac:spMk id="34" creationId="{39471840-C743-83DE-962C-B7684AF51D26}"/>
          </ac:spMkLst>
        </pc:spChg>
        <pc:spChg chg="add mod">
          <ac:chgData name="Janeen Schuh" userId="b333c9bc-995f-4e7b-84e7-0f7883b0e6ca" providerId="ADAL" clId="{D0946731-DC29-4FEF-B96C-2E3957DB5549}" dt="2024-04-01T20:59:49.370" v="997" actId="1076"/>
          <ac:spMkLst>
            <pc:docMk/>
            <pc:sldMk cId="3662112302" sldId="1303"/>
            <ac:spMk id="35" creationId="{5825007F-7535-1ECD-5FD9-FC8413DA1B72}"/>
          </ac:spMkLst>
        </pc:spChg>
        <pc:spChg chg="add mod">
          <ac:chgData name="Janeen Schuh" userId="b333c9bc-995f-4e7b-84e7-0f7883b0e6ca" providerId="ADAL" clId="{D0946731-DC29-4FEF-B96C-2E3957DB5549}" dt="2024-04-01T14:07:34.386" v="619" actId="1076"/>
          <ac:spMkLst>
            <pc:docMk/>
            <pc:sldMk cId="3662112302" sldId="1303"/>
            <ac:spMk id="36" creationId="{C50126EB-24DE-BDDB-9453-FB020E1C104D}"/>
          </ac:spMkLst>
        </pc:spChg>
        <pc:spChg chg="add mod ord">
          <ac:chgData name="Janeen Schuh" userId="b333c9bc-995f-4e7b-84e7-0f7883b0e6ca" providerId="ADAL" clId="{D0946731-DC29-4FEF-B96C-2E3957DB5549}" dt="2024-04-01T14:07:15.604" v="615" actId="1076"/>
          <ac:spMkLst>
            <pc:docMk/>
            <pc:sldMk cId="3662112302" sldId="1303"/>
            <ac:spMk id="37" creationId="{1A7E03F1-670D-2B33-2C13-E865DA7B9DA7}"/>
          </ac:spMkLst>
        </pc:spChg>
        <pc:spChg chg="add mod">
          <ac:chgData name="Janeen Schuh" userId="b333c9bc-995f-4e7b-84e7-0f7883b0e6ca" providerId="ADAL" clId="{D0946731-DC29-4FEF-B96C-2E3957DB5549}" dt="2024-04-01T14:07:41.204" v="620" actId="1076"/>
          <ac:spMkLst>
            <pc:docMk/>
            <pc:sldMk cId="3662112302" sldId="1303"/>
            <ac:spMk id="38" creationId="{A8A81C60-E764-1D92-149F-E643332C7667}"/>
          </ac:spMkLst>
        </pc:spChg>
        <pc:spChg chg="add mod">
          <ac:chgData name="Janeen Schuh" userId="b333c9bc-995f-4e7b-84e7-0f7883b0e6ca" providerId="ADAL" clId="{D0946731-DC29-4FEF-B96C-2E3957DB5549}" dt="2024-04-01T14:06:29.956" v="606" actId="1076"/>
          <ac:spMkLst>
            <pc:docMk/>
            <pc:sldMk cId="3662112302" sldId="1303"/>
            <ac:spMk id="39" creationId="{3F2C62B2-5993-FEF4-18B0-8C355E97E4C9}"/>
          </ac:spMkLst>
        </pc:spChg>
        <pc:spChg chg="add mod">
          <ac:chgData name="Janeen Schuh" userId="b333c9bc-995f-4e7b-84e7-0f7883b0e6ca" providerId="ADAL" clId="{D0946731-DC29-4FEF-B96C-2E3957DB5549}" dt="2024-04-01T14:07:41.204" v="620" actId="1076"/>
          <ac:spMkLst>
            <pc:docMk/>
            <pc:sldMk cId="3662112302" sldId="1303"/>
            <ac:spMk id="40" creationId="{E0421699-3C8E-8421-6CAC-B724091AF6EA}"/>
          </ac:spMkLst>
        </pc:spChg>
        <pc:spChg chg="add mod">
          <ac:chgData name="Janeen Schuh" userId="b333c9bc-995f-4e7b-84e7-0f7883b0e6ca" providerId="ADAL" clId="{D0946731-DC29-4FEF-B96C-2E3957DB5549}" dt="2024-04-01T14:06:49.376" v="610" actId="1076"/>
          <ac:spMkLst>
            <pc:docMk/>
            <pc:sldMk cId="3662112302" sldId="1303"/>
            <ac:spMk id="46" creationId="{CD5F9A31-C0F3-3B95-D9B3-DD52016B8F3F}"/>
          </ac:spMkLst>
        </pc:spChg>
        <pc:picChg chg="del">
          <ac:chgData name="Janeen Schuh" userId="b333c9bc-995f-4e7b-84e7-0f7883b0e6ca" providerId="ADAL" clId="{D0946731-DC29-4FEF-B96C-2E3957DB5549}" dt="2024-04-01T14:05:53.199" v="598" actId="478"/>
          <ac:picMkLst>
            <pc:docMk/>
            <pc:sldMk cId="3662112302" sldId="1303"/>
            <ac:picMk id="18" creationId="{46C011A2-237A-473A-A52F-63E2DD8B9CB9}"/>
          </ac:picMkLst>
        </pc:picChg>
        <pc:picChg chg="del">
          <ac:chgData name="Janeen Schuh" userId="b333c9bc-995f-4e7b-84e7-0f7883b0e6ca" providerId="ADAL" clId="{D0946731-DC29-4FEF-B96C-2E3957DB5549}" dt="2024-04-01T14:05:53.199" v="598" actId="478"/>
          <ac:picMkLst>
            <pc:docMk/>
            <pc:sldMk cId="3662112302" sldId="1303"/>
            <ac:picMk id="19" creationId="{80953FA4-EAF3-7D5D-1FE5-5947E684B82C}"/>
          </ac:picMkLst>
        </pc:picChg>
        <pc:picChg chg="del">
          <ac:chgData name="Janeen Schuh" userId="b333c9bc-995f-4e7b-84e7-0f7883b0e6ca" providerId="ADAL" clId="{D0946731-DC29-4FEF-B96C-2E3957DB5549}" dt="2024-04-01T14:05:53.199" v="598" actId="478"/>
          <ac:picMkLst>
            <pc:docMk/>
            <pc:sldMk cId="3662112302" sldId="1303"/>
            <ac:picMk id="20" creationId="{E3A0817A-21DE-E2AD-122B-18EC5848AF07}"/>
          </ac:picMkLst>
        </pc:picChg>
        <pc:picChg chg="del">
          <ac:chgData name="Janeen Schuh" userId="b333c9bc-995f-4e7b-84e7-0f7883b0e6ca" providerId="ADAL" clId="{D0946731-DC29-4FEF-B96C-2E3957DB5549}" dt="2024-04-01T14:05:53.199" v="598" actId="478"/>
          <ac:picMkLst>
            <pc:docMk/>
            <pc:sldMk cId="3662112302" sldId="1303"/>
            <ac:picMk id="21" creationId="{1E3B5840-B7EC-A99A-7745-EB7F7921F2A4}"/>
          </ac:picMkLst>
        </pc:picChg>
        <pc:picChg chg="del">
          <ac:chgData name="Janeen Schuh" userId="b333c9bc-995f-4e7b-84e7-0f7883b0e6ca" providerId="ADAL" clId="{D0946731-DC29-4FEF-B96C-2E3957DB5549}" dt="2024-04-01T14:05:53.199" v="598" actId="478"/>
          <ac:picMkLst>
            <pc:docMk/>
            <pc:sldMk cId="3662112302" sldId="1303"/>
            <ac:picMk id="22" creationId="{A2E36282-18E5-4EBF-86F7-5E29FABD71B7}"/>
          </ac:picMkLst>
        </pc:picChg>
        <pc:picChg chg="add del mod">
          <ac:chgData name="Janeen Schuh" userId="b333c9bc-995f-4e7b-84e7-0f7883b0e6ca" providerId="ADAL" clId="{D0946731-DC29-4FEF-B96C-2E3957DB5549}" dt="2024-04-01T14:10:05.386" v="625" actId="478"/>
          <ac:picMkLst>
            <pc:docMk/>
            <pc:sldMk cId="3662112302" sldId="1303"/>
            <ac:picMk id="28" creationId="{7CCFD5F4-1768-579A-E247-AB9D0E1552EF}"/>
          </ac:picMkLst>
        </pc:picChg>
        <pc:picChg chg="add del mod">
          <ac:chgData name="Janeen Schuh" userId="b333c9bc-995f-4e7b-84e7-0f7883b0e6ca" providerId="ADAL" clId="{D0946731-DC29-4FEF-B96C-2E3957DB5549}" dt="2024-04-01T14:10:34.144" v="633" actId="478"/>
          <ac:picMkLst>
            <pc:docMk/>
            <pc:sldMk cId="3662112302" sldId="1303"/>
            <ac:picMk id="30" creationId="{462A97F0-D6A4-DFA3-BBEE-B15EC5BC5B20}"/>
          </ac:picMkLst>
        </pc:picChg>
        <pc:picChg chg="add mod">
          <ac:chgData name="Janeen Schuh" userId="b333c9bc-995f-4e7b-84e7-0f7883b0e6ca" providerId="ADAL" clId="{D0946731-DC29-4FEF-B96C-2E3957DB5549}" dt="2024-04-01T14:07:28.303" v="617" actId="1076"/>
          <ac:picMkLst>
            <pc:docMk/>
            <pc:sldMk cId="3662112302" sldId="1303"/>
            <ac:picMk id="32" creationId="{53F9B7ED-1427-939B-8C48-725B7065CD97}"/>
          </ac:picMkLst>
        </pc:picChg>
        <pc:picChg chg="add mod ord">
          <ac:chgData name="Janeen Schuh" userId="b333c9bc-995f-4e7b-84e7-0f7883b0e6ca" providerId="ADAL" clId="{D0946731-DC29-4FEF-B96C-2E3957DB5549}" dt="2024-04-01T14:07:02.735" v="614" actId="166"/>
          <ac:picMkLst>
            <pc:docMk/>
            <pc:sldMk cId="3662112302" sldId="1303"/>
            <ac:picMk id="33" creationId="{9C481E49-D572-94FD-CB9F-96A2CBD52D22}"/>
          </ac:picMkLst>
        </pc:picChg>
        <pc:picChg chg="add mod">
          <ac:chgData name="Janeen Schuh" userId="b333c9bc-995f-4e7b-84e7-0f7883b0e6ca" providerId="ADAL" clId="{D0946731-DC29-4FEF-B96C-2E3957DB5549}" dt="2024-04-01T14:06:29.956" v="606" actId="1076"/>
          <ac:picMkLst>
            <pc:docMk/>
            <pc:sldMk cId="3662112302" sldId="1303"/>
            <ac:picMk id="41" creationId="{D175ED18-7BA4-70A4-8F8C-3B826DCBCF7E}"/>
          </ac:picMkLst>
        </pc:picChg>
        <pc:picChg chg="add mod">
          <ac:chgData name="Janeen Schuh" userId="b333c9bc-995f-4e7b-84e7-0f7883b0e6ca" providerId="ADAL" clId="{D0946731-DC29-4FEF-B96C-2E3957DB5549}" dt="2024-04-01T14:07:31.559" v="618" actId="1076"/>
          <ac:picMkLst>
            <pc:docMk/>
            <pc:sldMk cId="3662112302" sldId="1303"/>
            <ac:picMk id="42" creationId="{C535E232-8292-A4F4-5BB9-E8B47FD155EF}"/>
          </ac:picMkLst>
        </pc:picChg>
        <pc:picChg chg="add mod">
          <ac:chgData name="Janeen Schuh" userId="b333c9bc-995f-4e7b-84e7-0f7883b0e6ca" providerId="ADAL" clId="{D0946731-DC29-4FEF-B96C-2E3957DB5549}" dt="2024-04-01T14:07:41.204" v="620" actId="1076"/>
          <ac:picMkLst>
            <pc:docMk/>
            <pc:sldMk cId="3662112302" sldId="1303"/>
            <ac:picMk id="43" creationId="{43D0CE53-16FC-063E-9765-FDFD88D0A45D}"/>
          </ac:picMkLst>
        </pc:picChg>
        <pc:picChg chg="del">
          <ac:chgData name="Janeen Schuh" userId="b333c9bc-995f-4e7b-84e7-0f7883b0e6ca" providerId="ADAL" clId="{D0946731-DC29-4FEF-B96C-2E3957DB5549}" dt="2024-04-01T14:05:53.199" v="598" actId="478"/>
          <ac:picMkLst>
            <pc:docMk/>
            <pc:sldMk cId="3662112302" sldId="1303"/>
            <ac:picMk id="44" creationId="{BFB00DFD-F846-3B65-2722-E29E31D7751E}"/>
          </ac:picMkLst>
        </pc:picChg>
        <pc:picChg chg="add mod">
          <ac:chgData name="Janeen Schuh" userId="b333c9bc-995f-4e7b-84e7-0f7883b0e6ca" providerId="ADAL" clId="{D0946731-DC29-4FEF-B96C-2E3957DB5549}" dt="2024-04-01T14:07:41.204" v="620" actId="1076"/>
          <ac:picMkLst>
            <pc:docMk/>
            <pc:sldMk cId="3662112302" sldId="1303"/>
            <ac:picMk id="45" creationId="{04C258C7-4E08-DD69-DF8D-E1B23473E4DF}"/>
          </ac:picMkLst>
        </pc:picChg>
        <pc:picChg chg="add mod">
          <ac:chgData name="Janeen Schuh" userId="b333c9bc-995f-4e7b-84e7-0f7883b0e6ca" providerId="ADAL" clId="{D0946731-DC29-4FEF-B96C-2E3957DB5549}" dt="2024-04-01T14:10:12.878" v="628" actId="1076"/>
          <ac:picMkLst>
            <pc:docMk/>
            <pc:sldMk cId="3662112302" sldId="1303"/>
            <ac:picMk id="48" creationId="{42A2B1C4-55C5-A227-A186-EF4B3D392895}"/>
          </ac:picMkLst>
        </pc:picChg>
        <pc:picChg chg="add mod">
          <ac:chgData name="Janeen Schuh" userId="b333c9bc-995f-4e7b-84e7-0f7883b0e6ca" providerId="ADAL" clId="{D0946731-DC29-4FEF-B96C-2E3957DB5549}" dt="2024-04-01T20:59:49.370" v="997" actId="1076"/>
          <ac:picMkLst>
            <pc:docMk/>
            <pc:sldMk cId="3662112302" sldId="1303"/>
            <ac:picMk id="50" creationId="{5486C34C-7375-4515-28F4-FAE86DE4E392}"/>
          </ac:picMkLst>
        </pc:picChg>
      </pc:sldChg>
      <pc:sldChg chg="addSp delSp modSp mod">
        <pc:chgData name="Janeen Schuh" userId="b333c9bc-995f-4e7b-84e7-0f7883b0e6ca" providerId="ADAL" clId="{D0946731-DC29-4FEF-B96C-2E3957DB5549}" dt="2024-04-01T14:15:47.327" v="704" actId="1076"/>
        <pc:sldMkLst>
          <pc:docMk/>
          <pc:sldMk cId="3114541721" sldId="1304"/>
        </pc:sldMkLst>
        <pc:spChg chg="del mod">
          <ac:chgData name="Janeen Schuh" userId="b333c9bc-995f-4e7b-84e7-0f7883b0e6ca" providerId="ADAL" clId="{D0946731-DC29-4FEF-B96C-2E3957DB5549}" dt="2024-04-01T14:15:20.290" v="697" actId="478"/>
          <ac:spMkLst>
            <pc:docMk/>
            <pc:sldMk cId="3114541721" sldId="1304"/>
            <ac:spMk id="3" creationId="{9729110C-43C2-73A4-6850-9E36813D4732}"/>
          </ac:spMkLst>
        </pc:spChg>
        <pc:spChg chg="del">
          <ac:chgData name="Janeen Schuh" userId="b333c9bc-995f-4e7b-84e7-0f7883b0e6ca" providerId="ADAL" clId="{D0946731-DC29-4FEF-B96C-2E3957DB5549}" dt="2024-04-01T14:15:19.032" v="694" actId="478"/>
          <ac:spMkLst>
            <pc:docMk/>
            <pc:sldMk cId="3114541721" sldId="1304"/>
            <ac:spMk id="4" creationId="{92180F33-71CD-C5A1-2D3D-09B1F23B0314}"/>
          </ac:spMkLst>
        </pc:spChg>
        <pc:spChg chg="del">
          <ac:chgData name="Janeen Schuh" userId="b333c9bc-995f-4e7b-84e7-0f7883b0e6ca" providerId="ADAL" clId="{D0946731-DC29-4FEF-B96C-2E3957DB5549}" dt="2024-04-01T14:15:19.913" v="695" actId="478"/>
          <ac:spMkLst>
            <pc:docMk/>
            <pc:sldMk cId="3114541721" sldId="1304"/>
            <ac:spMk id="6" creationId="{70F7C6B9-1C22-7D1B-B0C6-7B45C641D484}"/>
          </ac:spMkLst>
        </pc:spChg>
        <pc:spChg chg="mod">
          <ac:chgData name="Janeen Schuh" userId="b333c9bc-995f-4e7b-84e7-0f7883b0e6ca" providerId="ADAL" clId="{D0946731-DC29-4FEF-B96C-2E3957DB5549}" dt="2024-04-01T14:15:14.338" v="693" actId="20577"/>
          <ac:spMkLst>
            <pc:docMk/>
            <pc:sldMk cId="3114541721" sldId="1304"/>
            <ac:spMk id="7" creationId="{0AD6CCDD-CEA1-30A1-402D-219AA5248779}"/>
          </ac:spMkLst>
        </pc:spChg>
        <pc:spChg chg="del">
          <ac:chgData name="Janeen Schuh" userId="b333c9bc-995f-4e7b-84e7-0f7883b0e6ca" providerId="ADAL" clId="{D0946731-DC29-4FEF-B96C-2E3957DB5549}" dt="2024-04-01T14:15:19.032" v="694" actId="478"/>
          <ac:spMkLst>
            <pc:docMk/>
            <pc:sldMk cId="3114541721" sldId="1304"/>
            <ac:spMk id="8" creationId="{EDE7F61C-3B06-9408-23B2-C8FA4D436725}"/>
          </ac:spMkLst>
        </pc:spChg>
        <pc:spChg chg="del">
          <ac:chgData name="Janeen Schuh" userId="b333c9bc-995f-4e7b-84e7-0f7883b0e6ca" providerId="ADAL" clId="{D0946731-DC29-4FEF-B96C-2E3957DB5549}" dt="2024-04-01T14:15:20.635" v="698" actId="478"/>
          <ac:spMkLst>
            <pc:docMk/>
            <pc:sldMk cId="3114541721" sldId="1304"/>
            <ac:spMk id="9" creationId="{1F4763C1-272B-2774-AAA5-776CAC48D30D}"/>
          </ac:spMkLst>
        </pc:spChg>
        <pc:spChg chg="del">
          <ac:chgData name="Janeen Schuh" userId="b333c9bc-995f-4e7b-84e7-0f7883b0e6ca" providerId="ADAL" clId="{D0946731-DC29-4FEF-B96C-2E3957DB5549}" dt="2024-04-01T14:15:19.032" v="694" actId="478"/>
          <ac:spMkLst>
            <pc:docMk/>
            <pc:sldMk cId="3114541721" sldId="1304"/>
            <ac:spMk id="10" creationId="{BEBF9CB0-9E20-8E5E-B0F8-0E1E5593760B}"/>
          </ac:spMkLst>
        </pc:spChg>
        <pc:spChg chg="del">
          <ac:chgData name="Janeen Schuh" userId="b333c9bc-995f-4e7b-84e7-0f7883b0e6ca" providerId="ADAL" clId="{D0946731-DC29-4FEF-B96C-2E3957DB5549}" dt="2024-04-01T14:15:23.275" v="700" actId="478"/>
          <ac:spMkLst>
            <pc:docMk/>
            <pc:sldMk cId="3114541721" sldId="1304"/>
            <ac:spMk id="11" creationId="{8DC71B00-6D56-37EB-5864-4F3C1138F99D}"/>
          </ac:spMkLst>
        </pc:spChg>
        <pc:spChg chg="del">
          <ac:chgData name="Janeen Schuh" userId="b333c9bc-995f-4e7b-84e7-0f7883b0e6ca" providerId="ADAL" clId="{D0946731-DC29-4FEF-B96C-2E3957DB5549}" dt="2024-04-01T14:15:24.549" v="701" actId="478"/>
          <ac:spMkLst>
            <pc:docMk/>
            <pc:sldMk cId="3114541721" sldId="1304"/>
            <ac:spMk id="12" creationId="{EFEDDD29-EB3C-0263-EE95-3D1343B38D0A}"/>
          </ac:spMkLst>
        </pc:spChg>
        <pc:spChg chg="del">
          <ac:chgData name="Janeen Schuh" userId="b333c9bc-995f-4e7b-84e7-0f7883b0e6ca" providerId="ADAL" clId="{D0946731-DC29-4FEF-B96C-2E3957DB5549}" dt="2024-04-01T14:15:21.877" v="699" actId="478"/>
          <ac:spMkLst>
            <pc:docMk/>
            <pc:sldMk cId="3114541721" sldId="1304"/>
            <ac:spMk id="13" creationId="{4787C939-F7C0-9D50-BB51-B7BC789BCB89}"/>
          </ac:spMkLst>
        </pc:spChg>
        <pc:spChg chg="del">
          <ac:chgData name="Janeen Schuh" userId="b333c9bc-995f-4e7b-84e7-0f7883b0e6ca" providerId="ADAL" clId="{D0946731-DC29-4FEF-B96C-2E3957DB5549}" dt="2024-04-01T14:15:19.032" v="694" actId="478"/>
          <ac:spMkLst>
            <pc:docMk/>
            <pc:sldMk cId="3114541721" sldId="1304"/>
            <ac:spMk id="14" creationId="{00730531-43E5-0499-7379-DA6EF4239009}"/>
          </ac:spMkLst>
        </pc:spChg>
        <pc:spChg chg="del">
          <ac:chgData name="Janeen Schuh" userId="b333c9bc-995f-4e7b-84e7-0f7883b0e6ca" providerId="ADAL" clId="{D0946731-DC29-4FEF-B96C-2E3957DB5549}" dt="2024-04-01T14:15:19.032" v="694" actId="478"/>
          <ac:spMkLst>
            <pc:docMk/>
            <pc:sldMk cId="3114541721" sldId="1304"/>
            <ac:spMk id="15" creationId="{9DE47031-29A1-5DCC-FE79-658AEB2A46B3}"/>
          </ac:spMkLst>
        </pc:spChg>
        <pc:spChg chg="del">
          <ac:chgData name="Janeen Schuh" userId="b333c9bc-995f-4e7b-84e7-0f7883b0e6ca" providerId="ADAL" clId="{D0946731-DC29-4FEF-B96C-2E3957DB5549}" dt="2024-04-01T14:15:19.032" v="694" actId="478"/>
          <ac:spMkLst>
            <pc:docMk/>
            <pc:sldMk cId="3114541721" sldId="1304"/>
            <ac:spMk id="16" creationId="{34D6AA80-4693-7E08-EB3C-00BEE1675B02}"/>
          </ac:spMkLst>
        </pc:spChg>
        <pc:spChg chg="del">
          <ac:chgData name="Janeen Schuh" userId="b333c9bc-995f-4e7b-84e7-0f7883b0e6ca" providerId="ADAL" clId="{D0946731-DC29-4FEF-B96C-2E3957DB5549}" dt="2024-04-01T14:15:19.032" v="694" actId="478"/>
          <ac:spMkLst>
            <pc:docMk/>
            <pc:sldMk cId="3114541721" sldId="1304"/>
            <ac:spMk id="17" creationId="{9EF2DD23-9564-4697-2CC5-4E64C41BE83B}"/>
          </ac:spMkLst>
        </pc:spChg>
        <pc:spChg chg="del">
          <ac:chgData name="Janeen Schuh" userId="b333c9bc-995f-4e7b-84e7-0f7883b0e6ca" providerId="ADAL" clId="{D0946731-DC29-4FEF-B96C-2E3957DB5549}" dt="2024-04-01T14:15:26.590" v="702" actId="478"/>
          <ac:spMkLst>
            <pc:docMk/>
            <pc:sldMk cId="3114541721" sldId="1304"/>
            <ac:spMk id="23" creationId="{E29A50FB-B820-0884-DC72-5736E12CD6F3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24" creationId="{754AFD86-7EC1-7F69-EC73-EA0A3B3154DF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25" creationId="{A0DEB7C8-B66F-EFAD-74E6-7332FBC09767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27" creationId="{9590A587-CCAC-C03E-8E05-735D6EBCFEB6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28" creationId="{B0DB5769-378D-5432-7347-22783D8D5FB0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29" creationId="{E6DA316E-D4C2-7971-A52D-E69CF4831137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30" creationId="{E49AC0D8-8CBD-99C0-6E54-64BA1ACB4FDD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31" creationId="{B8B62C4E-A5CE-7BDE-50AB-F62C78B450DC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33" creationId="{E031E2E4-FB18-2D36-A0E8-CB5F3FD9EA7E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35" creationId="{C088D05D-5C6E-4EBA-13A6-7F50B4176B22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37" creationId="{DE3E532B-378A-3887-6BCE-467A474B44A3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39" creationId="{EB405818-4034-AA93-9B25-AB6F06A41F98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40" creationId="{E2E01B47-47EC-BAD1-DC9C-B73707873C38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41" creationId="{35C7EC49-DF37-A54E-AD17-54078A1DDB78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42" creationId="{4FE7B17D-0C13-CE7D-BC62-8B390D636020}"/>
          </ac:spMkLst>
        </pc:spChg>
        <pc:spChg chg="add mod">
          <ac:chgData name="Janeen Schuh" userId="b333c9bc-995f-4e7b-84e7-0f7883b0e6ca" providerId="ADAL" clId="{D0946731-DC29-4FEF-B96C-2E3957DB5549}" dt="2024-04-01T14:15:47.327" v="704" actId="1076"/>
          <ac:spMkLst>
            <pc:docMk/>
            <pc:sldMk cId="3114541721" sldId="1304"/>
            <ac:spMk id="43" creationId="{461BCC07-6CBF-D33A-779A-3575C0446A6D}"/>
          </ac:spMkLst>
        </pc:spChg>
        <pc:picChg chg="del">
          <ac:chgData name="Janeen Schuh" userId="b333c9bc-995f-4e7b-84e7-0f7883b0e6ca" providerId="ADAL" clId="{D0946731-DC29-4FEF-B96C-2E3957DB5549}" dt="2024-04-01T14:15:19.032" v="694" actId="478"/>
          <ac:picMkLst>
            <pc:docMk/>
            <pc:sldMk cId="3114541721" sldId="1304"/>
            <ac:picMk id="18" creationId="{92803530-00DB-8F27-7DBE-B977ADD3FF6B}"/>
          </ac:picMkLst>
        </pc:picChg>
        <pc:picChg chg="del">
          <ac:chgData name="Janeen Schuh" userId="b333c9bc-995f-4e7b-84e7-0f7883b0e6ca" providerId="ADAL" clId="{D0946731-DC29-4FEF-B96C-2E3957DB5549}" dt="2024-04-01T14:15:19.032" v="694" actId="478"/>
          <ac:picMkLst>
            <pc:docMk/>
            <pc:sldMk cId="3114541721" sldId="1304"/>
            <ac:picMk id="19" creationId="{62F41AC9-0BB5-3C02-307A-8A2B036E77CF}"/>
          </ac:picMkLst>
        </pc:picChg>
        <pc:picChg chg="del">
          <ac:chgData name="Janeen Schuh" userId="b333c9bc-995f-4e7b-84e7-0f7883b0e6ca" providerId="ADAL" clId="{D0946731-DC29-4FEF-B96C-2E3957DB5549}" dt="2024-04-01T14:15:19.032" v="694" actId="478"/>
          <ac:picMkLst>
            <pc:docMk/>
            <pc:sldMk cId="3114541721" sldId="1304"/>
            <ac:picMk id="20" creationId="{B95715AE-415B-1751-33A8-FE912539579B}"/>
          </ac:picMkLst>
        </pc:picChg>
        <pc:picChg chg="del">
          <ac:chgData name="Janeen Schuh" userId="b333c9bc-995f-4e7b-84e7-0f7883b0e6ca" providerId="ADAL" clId="{D0946731-DC29-4FEF-B96C-2E3957DB5549}" dt="2024-04-01T14:15:19.032" v="694" actId="478"/>
          <ac:picMkLst>
            <pc:docMk/>
            <pc:sldMk cId="3114541721" sldId="1304"/>
            <ac:picMk id="21" creationId="{426EC25F-E7E8-44C7-E866-4B323C5A13FF}"/>
          </ac:picMkLst>
        </pc:picChg>
        <pc:picChg chg="del">
          <ac:chgData name="Janeen Schuh" userId="b333c9bc-995f-4e7b-84e7-0f7883b0e6ca" providerId="ADAL" clId="{D0946731-DC29-4FEF-B96C-2E3957DB5549}" dt="2024-04-01T14:15:19.032" v="694" actId="478"/>
          <ac:picMkLst>
            <pc:docMk/>
            <pc:sldMk cId="3114541721" sldId="1304"/>
            <ac:picMk id="22" creationId="{5D1F120A-32C2-DB73-C6FF-66ABDA4A48BD}"/>
          </ac:picMkLst>
        </pc:picChg>
        <pc:picChg chg="add mod">
          <ac:chgData name="Janeen Schuh" userId="b333c9bc-995f-4e7b-84e7-0f7883b0e6ca" providerId="ADAL" clId="{D0946731-DC29-4FEF-B96C-2E3957DB5549}" dt="2024-04-01T14:15:47.327" v="704" actId="1076"/>
          <ac:picMkLst>
            <pc:docMk/>
            <pc:sldMk cId="3114541721" sldId="1304"/>
            <ac:picMk id="26" creationId="{1955803F-8CC0-7DAC-BBA9-02B0F7D8669D}"/>
          </ac:picMkLst>
        </pc:picChg>
        <pc:picChg chg="add mod">
          <ac:chgData name="Janeen Schuh" userId="b333c9bc-995f-4e7b-84e7-0f7883b0e6ca" providerId="ADAL" clId="{D0946731-DC29-4FEF-B96C-2E3957DB5549}" dt="2024-04-01T14:15:47.327" v="704" actId="1076"/>
          <ac:picMkLst>
            <pc:docMk/>
            <pc:sldMk cId="3114541721" sldId="1304"/>
            <ac:picMk id="32" creationId="{99B00E84-3F5E-9936-D141-CB37DACB9855}"/>
          </ac:picMkLst>
        </pc:picChg>
        <pc:picChg chg="add mod">
          <ac:chgData name="Janeen Schuh" userId="b333c9bc-995f-4e7b-84e7-0f7883b0e6ca" providerId="ADAL" clId="{D0946731-DC29-4FEF-B96C-2E3957DB5549}" dt="2024-04-01T14:15:47.327" v="704" actId="1076"/>
          <ac:picMkLst>
            <pc:docMk/>
            <pc:sldMk cId="3114541721" sldId="1304"/>
            <ac:picMk id="34" creationId="{9513AC3C-7350-3D99-8874-F86D2096AA31}"/>
          </ac:picMkLst>
        </pc:picChg>
        <pc:picChg chg="add mod">
          <ac:chgData name="Janeen Schuh" userId="b333c9bc-995f-4e7b-84e7-0f7883b0e6ca" providerId="ADAL" clId="{D0946731-DC29-4FEF-B96C-2E3957DB5549}" dt="2024-04-01T14:15:47.327" v="704" actId="1076"/>
          <ac:picMkLst>
            <pc:docMk/>
            <pc:sldMk cId="3114541721" sldId="1304"/>
            <ac:picMk id="36" creationId="{3672030A-DAE0-1D1A-C990-AAC829F6470E}"/>
          </ac:picMkLst>
        </pc:picChg>
        <pc:picChg chg="add mod">
          <ac:chgData name="Janeen Schuh" userId="b333c9bc-995f-4e7b-84e7-0f7883b0e6ca" providerId="ADAL" clId="{D0946731-DC29-4FEF-B96C-2E3957DB5549}" dt="2024-04-01T14:15:47.327" v="704" actId="1076"/>
          <ac:picMkLst>
            <pc:docMk/>
            <pc:sldMk cId="3114541721" sldId="1304"/>
            <ac:picMk id="38" creationId="{E03DF109-7094-61A2-11D2-B5DBA32AEAA3}"/>
          </ac:picMkLst>
        </pc:picChg>
        <pc:picChg chg="del">
          <ac:chgData name="Janeen Schuh" userId="b333c9bc-995f-4e7b-84e7-0f7883b0e6ca" providerId="ADAL" clId="{D0946731-DC29-4FEF-B96C-2E3957DB5549}" dt="2024-04-01T14:15:19.032" v="694" actId="478"/>
          <ac:picMkLst>
            <pc:docMk/>
            <pc:sldMk cId="3114541721" sldId="1304"/>
            <ac:picMk id="44" creationId="{F1642D28-E604-3B0A-27B4-9A174D81EB1E}"/>
          </ac:picMkLst>
        </pc:picChg>
      </pc:sldChg>
      <pc:sldChg chg="addSp delSp modSp mod">
        <pc:chgData name="Janeen Schuh" userId="b333c9bc-995f-4e7b-84e7-0f7883b0e6ca" providerId="ADAL" clId="{D0946731-DC29-4FEF-B96C-2E3957DB5549}" dt="2024-04-01T14:17:25.722" v="737" actId="14100"/>
        <pc:sldMkLst>
          <pc:docMk/>
          <pc:sldMk cId="3923189118" sldId="1305"/>
        </pc:sldMkLst>
        <pc:spChg chg="del">
          <ac:chgData name="Janeen Schuh" userId="b333c9bc-995f-4e7b-84e7-0f7883b0e6ca" providerId="ADAL" clId="{D0946731-DC29-4FEF-B96C-2E3957DB5549}" dt="2024-04-01T14:16:47.436" v="728" actId="478"/>
          <ac:spMkLst>
            <pc:docMk/>
            <pc:sldMk cId="3923189118" sldId="1305"/>
            <ac:spMk id="3" creationId="{9C829924-940C-6944-C384-D94B02400904}"/>
          </ac:spMkLst>
        </pc:spChg>
        <pc:spChg chg="del">
          <ac:chgData name="Janeen Schuh" userId="b333c9bc-995f-4e7b-84e7-0f7883b0e6ca" providerId="ADAL" clId="{D0946731-DC29-4FEF-B96C-2E3957DB5549}" dt="2024-04-01T14:16:46.054" v="726" actId="478"/>
          <ac:spMkLst>
            <pc:docMk/>
            <pc:sldMk cId="3923189118" sldId="1305"/>
            <ac:spMk id="4" creationId="{533D230B-C248-1E95-30D5-BC1ECCDC8631}"/>
          </ac:spMkLst>
        </pc:spChg>
        <pc:spChg chg="del">
          <ac:chgData name="Janeen Schuh" userId="b333c9bc-995f-4e7b-84e7-0f7883b0e6ca" providerId="ADAL" clId="{D0946731-DC29-4FEF-B96C-2E3957DB5549}" dt="2024-04-01T14:16:46.054" v="726" actId="478"/>
          <ac:spMkLst>
            <pc:docMk/>
            <pc:sldMk cId="3923189118" sldId="1305"/>
            <ac:spMk id="5" creationId="{244E8D12-3FB8-B010-8FB9-6B9288492B45}"/>
          </ac:spMkLst>
        </pc:spChg>
        <pc:spChg chg="del">
          <ac:chgData name="Janeen Schuh" userId="b333c9bc-995f-4e7b-84e7-0f7883b0e6ca" providerId="ADAL" clId="{D0946731-DC29-4FEF-B96C-2E3957DB5549}" dt="2024-04-01T14:16:46.965" v="727" actId="478"/>
          <ac:spMkLst>
            <pc:docMk/>
            <pc:sldMk cId="3923189118" sldId="1305"/>
            <ac:spMk id="6" creationId="{A52693CE-5B5F-A811-30BB-6159862C4EC2}"/>
          </ac:spMkLst>
        </pc:spChg>
        <pc:spChg chg="mod">
          <ac:chgData name="Janeen Schuh" userId="b333c9bc-995f-4e7b-84e7-0f7883b0e6ca" providerId="ADAL" clId="{D0946731-DC29-4FEF-B96C-2E3957DB5549}" dt="2024-04-01T14:16:42.037" v="725" actId="6549"/>
          <ac:spMkLst>
            <pc:docMk/>
            <pc:sldMk cId="3923189118" sldId="1305"/>
            <ac:spMk id="7" creationId="{7884FBBE-D390-1CEB-420E-799AA6AF3666}"/>
          </ac:spMkLst>
        </pc:spChg>
        <pc:spChg chg="del">
          <ac:chgData name="Janeen Schuh" userId="b333c9bc-995f-4e7b-84e7-0f7883b0e6ca" providerId="ADAL" clId="{D0946731-DC29-4FEF-B96C-2E3957DB5549}" dt="2024-04-01T14:16:46.054" v="726" actId="478"/>
          <ac:spMkLst>
            <pc:docMk/>
            <pc:sldMk cId="3923189118" sldId="1305"/>
            <ac:spMk id="8" creationId="{D97D8D5A-90B3-29D4-B9BA-A22A2C637FAD}"/>
          </ac:spMkLst>
        </pc:spChg>
        <pc:spChg chg="del">
          <ac:chgData name="Janeen Schuh" userId="b333c9bc-995f-4e7b-84e7-0f7883b0e6ca" providerId="ADAL" clId="{D0946731-DC29-4FEF-B96C-2E3957DB5549}" dt="2024-04-01T14:16:47.831" v="729" actId="478"/>
          <ac:spMkLst>
            <pc:docMk/>
            <pc:sldMk cId="3923189118" sldId="1305"/>
            <ac:spMk id="9" creationId="{33898988-C762-1BEB-0A80-BA8E7901A22A}"/>
          </ac:spMkLst>
        </pc:spChg>
        <pc:spChg chg="del">
          <ac:chgData name="Janeen Schuh" userId="b333c9bc-995f-4e7b-84e7-0f7883b0e6ca" providerId="ADAL" clId="{D0946731-DC29-4FEF-B96C-2E3957DB5549}" dt="2024-04-01T14:16:46.054" v="726" actId="478"/>
          <ac:spMkLst>
            <pc:docMk/>
            <pc:sldMk cId="3923189118" sldId="1305"/>
            <ac:spMk id="10" creationId="{776BF8FF-DE99-5A39-E1D7-16E4471E229A}"/>
          </ac:spMkLst>
        </pc:spChg>
        <pc:spChg chg="del">
          <ac:chgData name="Janeen Schuh" userId="b333c9bc-995f-4e7b-84e7-0f7883b0e6ca" providerId="ADAL" clId="{D0946731-DC29-4FEF-B96C-2E3957DB5549}" dt="2024-04-01T14:16:46.054" v="726" actId="478"/>
          <ac:spMkLst>
            <pc:docMk/>
            <pc:sldMk cId="3923189118" sldId="1305"/>
            <ac:spMk id="11" creationId="{CA19155E-EA8E-A26D-DA2F-505D1D8872A7}"/>
          </ac:spMkLst>
        </pc:spChg>
        <pc:spChg chg="del">
          <ac:chgData name="Janeen Schuh" userId="b333c9bc-995f-4e7b-84e7-0f7883b0e6ca" providerId="ADAL" clId="{D0946731-DC29-4FEF-B96C-2E3957DB5549}" dt="2024-04-01T14:16:46.054" v="726" actId="478"/>
          <ac:spMkLst>
            <pc:docMk/>
            <pc:sldMk cId="3923189118" sldId="1305"/>
            <ac:spMk id="12" creationId="{C11AC98C-4CEE-04AB-0F38-345A93FB6E49}"/>
          </ac:spMkLst>
        </pc:spChg>
        <pc:spChg chg="del">
          <ac:chgData name="Janeen Schuh" userId="b333c9bc-995f-4e7b-84e7-0f7883b0e6ca" providerId="ADAL" clId="{D0946731-DC29-4FEF-B96C-2E3957DB5549}" dt="2024-04-01T14:16:46.054" v="726" actId="478"/>
          <ac:spMkLst>
            <pc:docMk/>
            <pc:sldMk cId="3923189118" sldId="1305"/>
            <ac:spMk id="13" creationId="{B073096C-FB2D-3DF0-1F1C-D58CCD1F0940}"/>
          </ac:spMkLst>
        </pc:spChg>
        <pc:spChg chg="del">
          <ac:chgData name="Janeen Schuh" userId="b333c9bc-995f-4e7b-84e7-0f7883b0e6ca" providerId="ADAL" clId="{D0946731-DC29-4FEF-B96C-2E3957DB5549}" dt="2024-04-01T14:16:46.054" v="726" actId="478"/>
          <ac:spMkLst>
            <pc:docMk/>
            <pc:sldMk cId="3923189118" sldId="1305"/>
            <ac:spMk id="14" creationId="{659AB071-468D-7C27-99E2-EC1BB252F84A}"/>
          </ac:spMkLst>
        </pc:spChg>
        <pc:spChg chg="del">
          <ac:chgData name="Janeen Schuh" userId="b333c9bc-995f-4e7b-84e7-0f7883b0e6ca" providerId="ADAL" clId="{D0946731-DC29-4FEF-B96C-2E3957DB5549}" dt="2024-04-01T14:16:46.054" v="726" actId="478"/>
          <ac:spMkLst>
            <pc:docMk/>
            <pc:sldMk cId="3923189118" sldId="1305"/>
            <ac:spMk id="15" creationId="{3B02BE61-3598-7E75-02EF-1F0DA8C079C2}"/>
          </ac:spMkLst>
        </pc:spChg>
        <pc:spChg chg="del">
          <ac:chgData name="Janeen Schuh" userId="b333c9bc-995f-4e7b-84e7-0f7883b0e6ca" providerId="ADAL" clId="{D0946731-DC29-4FEF-B96C-2E3957DB5549}" dt="2024-04-01T14:16:46.054" v="726" actId="478"/>
          <ac:spMkLst>
            <pc:docMk/>
            <pc:sldMk cId="3923189118" sldId="1305"/>
            <ac:spMk id="16" creationId="{F6A6E122-9FA2-E8DF-E2EF-BA9715B03B48}"/>
          </ac:spMkLst>
        </pc:spChg>
        <pc:spChg chg="del">
          <ac:chgData name="Janeen Schuh" userId="b333c9bc-995f-4e7b-84e7-0f7883b0e6ca" providerId="ADAL" clId="{D0946731-DC29-4FEF-B96C-2E3957DB5549}" dt="2024-04-01T14:16:46.054" v="726" actId="478"/>
          <ac:spMkLst>
            <pc:docMk/>
            <pc:sldMk cId="3923189118" sldId="1305"/>
            <ac:spMk id="17" creationId="{BA32D521-5E3F-4314-EB3E-11D311D493A2}"/>
          </ac:spMkLst>
        </pc:spChg>
        <pc:spChg chg="del">
          <ac:chgData name="Janeen Schuh" userId="b333c9bc-995f-4e7b-84e7-0f7883b0e6ca" providerId="ADAL" clId="{D0946731-DC29-4FEF-B96C-2E3957DB5549}" dt="2024-04-01T14:16:46.054" v="726" actId="478"/>
          <ac:spMkLst>
            <pc:docMk/>
            <pc:sldMk cId="3923189118" sldId="1305"/>
            <ac:spMk id="23" creationId="{88678C8D-6AC1-BAFA-2281-8232AC7330F2}"/>
          </ac:spMkLst>
        </pc:spChg>
        <pc:spChg chg="add mod">
          <ac:chgData name="Janeen Schuh" userId="b333c9bc-995f-4e7b-84e7-0f7883b0e6ca" providerId="ADAL" clId="{D0946731-DC29-4FEF-B96C-2E3957DB5549}" dt="2024-04-01T14:17:25.722" v="737" actId="14100"/>
          <ac:spMkLst>
            <pc:docMk/>
            <pc:sldMk cId="3923189118" sldId="1305"/>
            <ac:spMk id="25" creationId="{2219BBE4-86E3-91F8-F387-0F8E31212D41}"/>
          </ac:spMkLst>
        </pc:spChg>
        <pc:spChg chg="add mod">
          <ac:chgData name="Janeen Schuh" userId="b333c9bc-995f-4e7b-84e7-0f7883b0e6ca" providerId="ADAL" clId="{D0946731-DC29-4FEF-B96C-2E3957DB5549}" dt="2024-04-01T14:17:11.735" v="734" actId="255"/>
          <ac:spMkLst>
            <pc:docMk/>
            <pc:sldMk cId="3923189118" sldId="1305"/>
            <ac:spMk id="27" creationId="{1363DEFE-337D-6C07-CDE0-151241B18892}"/>
          </ac:spMkLst>
        </pc:spChg>
        <pc:picChg chg="del">
          <ac:chgData name="Janeen Schuh" userId="b333c9bc-995f-4e7b-84e7-0f7883b0e6ca" providerId="ADAL" clId="{D0946731-DC29-4FEF-B96C-2E3957DB5549}" dt="2024-04-01T14:16:46.054" v="726" actId="478"/>
          <ac:picMkLst>
            <pc:docMk/>
            <pc:sldMk cId="3923189118" sldId="1305"/>
            <ac:picMk id="18" creationId="{F48B776E-1EC3-B858-301D-A711A081548D}"/>
          </ac:picMkLst>
        </pc:picChg>
        <pc:picChg chg="del">
          <ac:chgData name="Janeen Schuh" userId="b333c9bc-995f-4e7b-84e7-0f7883b0e6ca" providerId="ADAL" clId="{D0946731-DC29-4FEF-B96C-2E3957DB5549}" dt="2024-04-01T14:16:46.054" v="726" actId="478"/>
          <ac:picMkLst>
            <pc:docMk/>
            <pc:sldMk cId="3923189118" sldId="1305"/>
            <ac:picMk id="19" creationId="{C8E90927-2B60-131E-C04C-D8BBA729289E}"/>
          </ac:picMkLst>
        </pc:picChg>
        <pc:picChg chg="del">
          <ac:chgData name="Janeen Schuh" userId="b333c9bc-995f-4e7b-84e7-0f7883b0e6ca" providerId="ADAL" clId="{D0946731-DC29-4FEF-B96C-2E3957DB5549}" dt="2024-04-01T14:16:46.054" v="726" actId="478"/>
          <ac:picMkLst>
            <pc:docMk/>
            <pc:sldMk cId="3923189118" sldId="1305"/>
            <ac:picMk id="20" creationId="{817FF196-74D5-B8E7-E503-EEDC031997FF}"/>
          </ac:picMkLst>
        </pc:picChg>
        <pc:picChg chg="del">
          <ac:chgData name="Janeen Schuh" userId="b333c9bc-995f-4e7b-84e7-0f7883b0e6ca" providerId="ADAL" clId="{D0946731-DC29-4FEF-B96C-2E3957DB5549}" dt="2024-04-01T14:16:46.054" v="726" actId="478"/>
          <ac:picMkLst>
            <pc:docMk/>
            <pc:sldMk cId="3923189118" sldId="1305"/>
            <ac:picMk id="21" creationId="{DDDA679F-ED30-52D0-4EAA-9A7CD4CD1067}"/>
          </ac:picMkLst>
        </pc:picChg>
        <pc:picChg chg="del">
          <ac:chgData name="Janeen Schuh" userId="b333c9bc-995f-4e7b-84e7-0f7883b0e6ca" providerId="ADAL" clId="{D0946731-DC29-4FEF-B96C-2E3957DB5549}" dt="2024-04-01T14:16:46.054" v="726" actId="478"/>
          <ac:picMkLst>
            <pc:docMk/>
            <pc:sldMk cId="3923189118" sldId="1305"/>
            <ac:picMk id="22" creationId="{45BA80D5-7112-4ACF-92B4-0E3C6172DC80}"/>
          </ac:picMkLst>
        </pc:picChg>
        <pc:picChg chg="del">
          <ac:chgData name="Janeen Schuh" userId="b333c9bc-995f-4e7b-84e7-0f7883b0e6ca" providerId="ADAL" clId="{D0946731-DC29-4FEF-B96C-2E3957DB5549}" dt="2024-04-01T14:16:46.054" v="726" actId="478"/>
          <ac:picMkLst>
            <pc:docMk/>
            <pc:sldMk cId="3923189118" sldId="1305"/>
            <ac:picMk id="44" creationId="{FD44BE19-5E5D-E884-3345-7E7E23839AEF}"/>
          </ac:picMkLst>
        </pc:picChg>
      </pc:sldChg>
      <pc:sldMasterChg chg="modSldLayout">
        <pc:chgData name="Janeen Schuh" userId="b333c9bc-995f-4e7b-84e7-0f7883b0e6ca" providerId="ADAL" clId="{D0946731-DC29-4FEF-B96C-2E3957DB5549}" dt="2024-04-01T12:52:07.977" v="221" actId="1076"/>
        <pc:sldMasterMkLst>
          <pc:docMk/>
          <pc:sldMasterMk cId="3426302515" sldId="2147483648"/>
        </pc:sldMasterMkLst>
        <pc:sldLayoutChg chg="addSp delSp modSp mod">
          <pc:chgData name="Janeen Schuh" userId="b333c9bc-995f-4e7b-84e7-0f7883b0e6ca" providerId="ADAL" clId="{D0946731-DC29-4FEF-B96C-2E3957DB5549}" dt="2024-04-01T12:52:07.977" v="221" actId="1076"/>
          <pc:sldLayoutMkLst>
            <pc:docMk/>
            <pc:sldMasterMk cId="3426302515" sldId="2147483648"/>
            <pc:sldLayoutMk cId="3578482153" sldId="2147483661"/>
          </pc:sldLayoutMkLst>
          <pc:picChg chg="del">
            <ac:chgData name="Janeen Schuh" userId="b333c9bc-995f-4e7b-84e7-0f7883b0e6ca" providerId="ADAL" clId="{D0946731-DC29-4FEF-B96C-2E3957DB5549}" dt="2024-04-01T12:52:05.795" v="220" actId="478"/>
            <ac:picMkLst>
              <pc:docMk/>
              <pc:sldMasterMk cId="3426302515" sldId="2147483648"/>
              <pc:sldLayoutMk cId="3578482153" sldId="2147483661"/>
              <ac:picMk id="3" creationId="{8529DE0E-848E-2426-0676-117DB2B261B0}"/>
            </ac:picMkLst>
          </pc:picChg>
          <pc:picChg chg="add mod">
            <ac:chgData name="Janeen Schuh" userId="b333c9bc-995f-4e7b-84e7-0f7883b0e6ca" providerId="ADAL" clId="{D0946731-DC29-4FEF-B96C-2E3957DB5549}" dt="2024-04-01T12:52:07.977" v="221" actId="1076"/>
            <ac:picMkLst>
              <pc:docMk/>
              <pc:sldMasterMk cId="3426302515" sldId="2147483648"/>
              <pc:sldLayoutMk cId="3578482153" sldId="2147483661"/>
              <ac:picMk id="4" creationId="{15D64EE3-28A1-5EE0-EB06-7243C3B09062}"/>
            </ac:picMkLst>
          </pc:picChg>
        </pc:sldLayoutChg>
      </pc:sldMasterChg>
    </pc:docChg>
  </pc:docChgLst>
  <pc:docChgLst>
    <pc:chgData name="Janeen Schuh" userId="S::janeen.schuh@incose.net::b333c9bc-995f-4e7b-84e7-0f7883b0e6ca" providerId="AD" clId="Web-{76AD5983-0472-45F5-8B7C-9398C4597DDA}"/>
    <pc:docChg chg="modSld">
      <pc:chgData name="Janeen Schuh" userId="S::janeen.schuh@incose.net::b333c9bc-995f-4e7b-84e7-0f7883b0e6ca" providerId="AD" clId="Web-{76AD5983-0472-45F5-8B7C-9398C4597DDA}" dt="2024-04-01T21:34:43.542" v="3" actId="1076"/>
      <pc:docMkLst>
        <pc:docMk/>
      </pc:docMkLst>
      <pc:sldChg chg="modSp">
        <pc:chgData name="Janeen Schuh" userId="S::janeen.schuh@incose.net::b333c9bc-995f-4e7b-84e7-0f7883b0e6ca" providerId="AD" clId="Web-{76AD5983-0472-45F5-8B7C-9398C4597DDA}" dt="2024-04-01T21:34:43.542" v="3" actId="1076"/>
        <pc:sldMkLst>
          <pc:docMk/>
          <pc:sldMk cId="2344691815" sldId="1143"/>
        </pc:sldMkLst>
        <pc:picChg chg="mod">
          <ac:chgData name="Janeen Schuh" userId="S::janeen.schuh@incose.net::b333c9bc-995f-4e7b-84e7-0f7883b0e6ca" providerId="AD" clId="Web-{76AD5983-0472-45F5-8B7C-9398C4597DDA}" dt="2024-04-01T21:34:43.542" v="3" actId="1076"/>
          <ac:picMkLst>
            <pc:docMk/>
            <pc:sldMk cId="2344691815" sldId="1143"/>
            <ac:picMk id="21" creationId="{0B60C104-2B9F-E21C-C2DD-57BA80B6425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606800993799889E-2"/>
          <c:y val="0.10320711717475903"/>
          <c:w val="0.90767643518822649"/>
          <c:h val="0.76728994469625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Very Small
&lt;30 Eployees </c:v>
                </c:pt>
                <c:pt idx="1">
                  <c:v>Small 
&lt;1,000 Employees</c:v>
                </c:pt>
                <c:pt idx="2">
                  <c:v>Medium
1,000 - 50,000 Employees </c:v>
                </c:pt>
                <c:pt idx="3">
                  <c:v>Large 
&gt;50,000 Employees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0.09</c:v>
                </c:pt>
                <c:pt idx="1">
                  <c:v>0.15</c:v>
                </c:pt>
                <c:pt idx="2">
                  <c:v>0.33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C8-403D-A1BB-63ED16F05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2992992"/>
        <c:axId val="602991024"/>
      </c:barChart>
      <c:catAx>
        <c:axId val="60299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991024"/>
        <c:crosses val="autoZero"/>
        <c:auto val="1"/>
        <c:lblAlgn val="ctr"/>
        <c:lblOffset val="100"/>
        <c:noMultiLvlLbl val="0"/>
      </c:catAx>
      <c:valAx>
        <c:axId val="60299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99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Organization Type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3D-45AA-BAE1-4509574C3C4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3D-45AA-BAE1-4509574C3C4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3D-45AA-BAE1-4509574C3C4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3D-45AA-BAE1-4509574C3C4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3D-45AA-BAE1-4509574C3C4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B3D-45AA-BAE1-4509574C3C4D}"/>
              </c:ext>
            </c:extLst>
          </c:dPt>
          <c:cat>
            <c:strRef>
              <c:f>Sheet1!$A$2:$A$7</c:f>
              <c:strCache>
                <c:ptCount val="6"/>
                <c:pt idx="0">
                  <c:v>Industry</c:v>
                </c:pt>
                <c:pt idx="1">
                  <c:v>Government </c:v>
                </c:pt>
                <c:pt idx="2">
                  <c:v>Academic</c:v>
                </c:pt>
                <c:pt idx="3">
                  <c:v>Consulting </c:v>
                </c:pt>
                <c:pt idx="4">
                  <c:v>Tool Vendor </c:v>
                </c:pt>
                <c:pt idx="5">
                  <c:v>Training Provider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43</c:v>
                </c:pt>
                <c:pt idx="1">
                  <c:v>19</c:v>
                </c:pt>
                <c:pt idx="2">
                  <c:v>39</c:v>
                </c:pt>
                <c:pt idx="3">
                  <c:v>18</c:v>
                </c:pt>
                <c:pt idx="4">
                  <c:v>10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B3D-45AA-BAE1-4509574C3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B9F8A-9187-4342-9D3E-DCBCA434700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FC222-F35F-4BAF-A538-6839700EE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01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960959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DE7D4-EC42-E528-838B-F82A2F4B3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A78614-8C4E-3D48-395D-35C5B54E1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004F57-6191-1F1F-7B88-37F65C033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04B01-4E22-18ED-E781-708A3CCF1B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850409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E0C8-4546-D58C-080E-9AD474C96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FD5162-AC66-76E4-BDD0-8C615E1FD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6130F2-F589-BF75-51A0-C69B6D95D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50D44-0FAD-9803-90E9-72E635A3E0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576870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041C5-AF2F-EBED-8E0D-4F60E2BB3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48D1E1-D306-478D-FAC2-2D188F0CAB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359ECF-939B-EFF4-159F-B1A3277A7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8BBB-0747-A67E-9114-5C2495CC37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98492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54F47-B650-A62B-95E6-122FFB8D4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DD564-A11B-B329-ADC6-328917A2A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EB5253-E817-22C0-6B51-C872CCB5C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97620-42C9-8660-E391-67F9FFA354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798634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929D4-2047-BF9F-0DD0-09542BB17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2087EB-4751-60C0-D5BC-6BE0A7018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7CC04D-9946-31B0-7A85-FB2C5F284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7B6D2-86A6-D797-6312-1324AFDFE4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744463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C6A50-319D-0880-5946-FE1FB5D15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76C6E4-5B63-8A4A-AEA7-1144867B5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EBB4B-CE85-F0A6-ECAD-7128D3B85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621A8-771F-1B64-B39E-2754465C91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1906789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6F0CB-A2DE-7F01-AB33-0F743B0B7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63783-4212-2834-2C71-60F87B75B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83DE1-06B1-EF79-1FD0-C1BA2187C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81A60-36F4-9B73-257F-9D671C2E01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3819315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26F20-DF50-4009-5EFF-FCE4AD30C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EEDD3-65E7-3239-CE49-78B459EBFA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4A13A6-5801-3BFA-8BAB-AB8E4B029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23B54-AF79-EE90-D709-C4C55C5A31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327614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97BE4-39BF-601F-607B-9BB618D9A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4C14C3-1CFD-1B87-BDB8-90EE9D66E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57C992-5723-3CE9-4799-FF742874D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A084D-42DE-A995-4B0A-4785D30853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1196046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E2007-21E3-A281-0B73-3047AEB3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D45697-57E2-B66A-049C-A4805EE96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B5E611-FD31-7DE6-F293-F9D1BF815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D7EC6-B47C-925D-A8A7-906142ED27E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1455687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604552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D863E-4560-0AAE-43BD-8754E21D2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A9F4E6-85C2-56A6-7409-BAA3B025E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4B2FBA-EC0A-A1D3-98FB-B265532A0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2E1CF-8702-0A4F-D7D0-7FAF712D6B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1548653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2CB27-1CD8-313F-8CC4-A17FBAE41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131D3A-27E1-001F-7A75-EAA24D7F5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377A8-AC20-6B1B-C698-280043873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4A486-4A0A-7006-FAA8-1AA4C41B09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202909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BF5EB-CDA8-A925-5AC4-53D4775E6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A5DBFD-998D-3C6E-A0BC-FEDDADC862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308AF-F046-DD15-D663-8B5D537AC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26F7A-A0D6-34FA-9392-9AD2EBEA3C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384165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D1735-4BD1-3537-63E4-278FD20E8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547837-62D8-6E66-01C6-43E83AE95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871DF-C8E5-931C-A1F6-982020785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98511-2A44-2EA6-FD48-962013357D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78612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9379F-23C1-DE03-EE62-8D118409D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FE6483-498A-D6ED-DB46-B985CF27D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F0B87-603B-5198-4FF3-798837B1D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DFD9C-8EA1-4C05-8FD5-CF5A708CD0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393303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1EB16-E241-868A-33CB-AD1CEBE26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48CC9-AD33-27A5-DF7D-9067A909F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79C46-B8DD-D798-D258-C7BEE1DBC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DECDB-27D7-634C-6B36-69FEFD81B4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286934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37F25-C826-D81F-E5E7-DD1EE9073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2785F6-BF6E-8372-AEFD-F277DC072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8E345E-062E-58DF-3F20-5CBCF5CAD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588C0-D261-3FE9-45CE-F1E3582E3C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3440820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9DE08-CE17-5219-5EBF-E05B8F676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F2765-031B-65C8-658D-580DE4DF8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48BDD-C6F7-E54D-098C-C11C21BC0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1D5AC-BBEA-A019-A9B6-E414F3F089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2557941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00B4E-0F79-3DDE-7C04-719317EA5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CDC2B-2962-286D-ABC0-493EB8010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1AFE7E-F98C-CE05-843A-75091AD87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CE93E-FA0A-D48F-AC50-AD31F10F98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Slalom</a:t>
            </a:r>
          </a:p>
        </p:txBody>
      </p:sp>
    </p:spTree>
    <p:extLst>
      <p:ext uri="{BB962C8B-B14F-4D97-AF65-F5344CB8AC3E}">
        <p14:creationId xmlns:p14="http://schemas.microsoft.com/office/powerpoint/2010/main" val="66891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F17E-2AC4-C849-5CF6-671E18FF1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4CD2B-8564-6B38-CC98-4C33A2804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6F60E-7FFE-B9BA-910C-20083DE47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DC371-CFAC-EFD1-AA8F-0230A713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CABC6-614D-24C5-553F-E9F5ADF9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1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7A64F-F596-69AB-12CA-3EE92EDE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5EF7A0-ED44-283A-7B98-651FD32BC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951AA-3DEF-F7D4-6740-90FB34BE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0CF31-8AD7-8357-FC96-A7FA98AEC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8A364-2BB2-5564-9AC4-E521545B9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9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D29BA-3F5E-B37A-4A47-E89CE1E7F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F5C88-22BF-374A-BA08-5885F438B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CD828-D0AD-7581-D00D-02DD6EEE4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512B4-7881-E5A6-2C88-C86D0BBBC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3842A-79C8-82DA-33CE-0A3FC054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60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84202"/>
            <a:ext cx="5486400" cy="321773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30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9600" b="1" kern="1200" spc="-267" baseline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 here. 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1341" y="3950830"/>
            <a:ext cx="5474659" cy="1510172"/>
          </a:xfrm>
        </p:spPr>
        <p:txBody>
          <a:bodyPr lIns="0" tIns="0" rIns="0" bIns="0">
            <a:noAutofit/>
          </a:bodyPr>
          <a:lstStyle>
            <a:lvl1pPr marL="0" indent="0" algn="l" defTabSz="121914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"/>
              </a:spcAft>
              <a:buClr>
                <a:srgbClr val="0072C8"/>
              </a:buClr>
              <a:buSzPct val="110000"/>
              <a:buFont typeface="Arial" panose="020B0604020202020204" pitchFamily="34" charset="0"/>
              <a:buNone/>
              <a:defRPr lang="en-US" sz="1467" b="0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21914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100"/>
              </a:spcAft>
              <a:buClr>
                <a:srgbClr val="0072C8"/>
              </a:buClr>
              <a:buSzPct val="110000"/>
              <a:buFont typeface="Arial" panose="020B0604020202020204" pitchFamily="34" charset="0"/>
              <a:buNone/>
            </a:pPr>
            <a:r>
              <a:rPr lang="en-US"/>
              <a:t>Enter a subtitle here. 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302" y="5929648"/>
            <a:ext cx="2430780" cy="240845"/>
          </a:xfrm>
        </p:spPr>
        <p:txBody>
          <a:bodyPr tIns="0" bIns="0" anchor="b"/>
          <a:lstStyle>
            <a:lvl1pPr marL="0" indent="0">
              <a:buNone/>
              <a:defRPr sz="10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Optional small text </a:t>
            </a:r>
            <a:endParaRPr lang="en-GB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2B32E02D-29DC-15CF-1587-28CDCA13D8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275" y="168164"/>
            <a:ext cx="637284" cy="416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8F67DE-7F29-7652-E4EE-002C300632A0}"/>
              </a:ext>
            </a:extLst>
          </p:cNvPr>
          <p:cNvSpPr txBox="1"/>
          <p:nvPr userDrawn="1"/>
        </p:nvSpPr>
        <p:spPr>
          <a:xfrm>
            <a:off x="10997184" y="62504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  <a:buSzPct val="100000"/>
            </a:pPr>
            <a:endParaRPr lang="en-US" sz="1867" err="1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514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gra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301" y="6131859"/>
            <a:ext cx="2430780" cy="147917"/>
          </a:xfrm>
        </p:spPr>
        <p:txBody>
          <a:bodyPr tIns="0" bIns="0" anchor="b"/>
          <a:lstStyle>
            <a:lvl1pPr marL="0" indent="0">
              <a:buNone/>
              <a:defRPr sz="106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Optional small text </a:t>
            </a:r>
            <a:endParaRPr lang="en-GB"/>
          </a:p>
        </p:txBody>
      </p:sp>
      <p:pic>
        <p:nvPicPr>
          <p:cNvPr id="4" name="Picture 3" descr="A picture containing text, building, dome&#10;&#10;Description automatically generated">
            <a:extLst>
              <a:ext uri="{FF2B5EF4-FFF2-40B4-BE49-F238E27FC236}">
                <a16:creationId xmlns:a16="http://schemas.microsoft.com/office/drawing/2014/main" id="{15D64EE3-28A1-5EE0-EB06-7243C3B09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930" y="178937"/>
            <a:ext cx="627508" cy="41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82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0" tIns="914400" rIns="0" bIns="45720" rtlCol="0" anchor="ctr">
            <a:noAutofit/>
          </a:bodyPr>
          <a:lstStyle>
            <a:lvl1pPr marL="0" indent="0" algn="ctr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30712" lvl="0" indent="-230712" algn="ctr"/>
            <a:r>
              <a:rPr lang="en-US"/>
              <a:t>Click icon to add picture</a:t>
            </a:r>
          </a:p>
        </p:txBody>
      </p:sp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2469" y="584201"/>
            <a:ext cx="4391491" cy="3083004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algn="l" defTabSz="121917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333" b="1" kern="0" spc="-200" baseline="0" dirty="0">
                <a:solidFill>
                  <a:schemeClr val="bg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Enter text to edit master style 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53194470-EBBE-42DA-EAEF-AF95C99E9F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275" y="168164"/>
            <a:ext cx="637284" cy="4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70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15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_two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096000" y="855133"/>
            <a:ext cx="1879600" cy="1879600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0" tIns="1005840" rIns="0" bIns="45720" rtlCol="0" anchor="ctr">
            <a:noAutofit/>
          </a:bodyPr>
          <a:lstStyle>
            <a:lvl1pPr>
              <a:defRPr lang="en-GB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9325" y="1980086"/>
            <a:ext cx="4364155" cy="1129940"/>
          </a:xfrm>
        </p:spPr>
        <p:txBody>
          <a:bodyPr tIns="0"/>
          <a:lstStyle>
            <a:lvl1pPr marL="0" indent="0">
              <a:buNone/>
              <a:defRPr lang="en-US" sz="1467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0710" indent="0">
              <a:buNone/>
              <a:defRPr/>
            </a:lvl2pPr>
            <a:lvl3pPr marL="431789" indent="0">
              <a:buNone/>
              <a:defRPr/>
            </a:lvl3pPr>
            <a:lvl4pPr marL="609585" indent="0">
              <a:buNone/>
              <a:defRPr/>
            </a:lvl4pPr>
            <a:lvl5pPr marL="791614" indent="0">
              <a:buNone/>
              <a:defRPr/>
            </a:lvl5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1600"/>
              </a:spcBef>
              <a:buClr>
                <a:srgbClr val="0072C8"/>
              </a:buClr>
              <a:buSzPct val="110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19325" y="584200"/>
            <a:ext cx="4364156" cy="1266477"/>
          </a:xfrm>
        </p:spPr>
        <p:txBody>
          <a:bodyPr tIns="0" bIns="0" anchor="t"/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867" b="1" kern="0" spc="-200" baseline="0" dirty="0" smtClean="0">
                <a:solidFill>
                  <a:schemeClr val="accent3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333" b="1" kern="0" spc="-200" baseline="0" dirty="0" smtClean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333" b="1" kern="0" spc="-200" baseline="0" dirty="0" smtClean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333" b="1" kern="0" spc="-200" baseline="0" dirty="0" smtClean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333" b="1" kern="0" spc="-200" baseline="0" dirty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000" y="3676629"/>
            <a:ext cx="1879600" cy="1879600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0" tIns="1005840" rIns="0" bIns="45720" rtlCol="0" anchor="ctr">
            <a:no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None/>
              <a:tabLst/>
              <a:defRPr lang="en-GB">
                <a:solidFill>
                  <a:schemeClr val="bg1"/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pPr marL="0" lvl="0" indent="0" algn="ctr">
              <a:buNone/>
            </a:pP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331200" y="855134"/>
            <a:ext cx="3251200" cy="452967"/>
          </a:xfrm>
        </p:spPr>
        <p:txBody>
          <a:bodyPr/>
          <a:lstStyle>
            <a:lvl1pPr marL="0" indent="0">
              <a:buNone/>
              <a:defRPr sz="1867"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GB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331200" y="1308101"/>
            <a:ext cx="3251200" cy="355600"/>
          </a:xfrm>
        </p:spPr>
        <p:txBody>
          <a:bodyPr/>
          <a:lstStyle>
            <a:lvl1pPr marL="0" indent="0">
              <a:buNone/>
              <a:defRPr sz="12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331200" y="1663702"/>
            <a:ext cx="3251200" cy="1071031"/>
          </a:xfrm>
        </p:spPr>
        <p:txBody>
          <a:bodyPr tIns="0" bIns="0"/>
          <a:lstStyle>
            <a:lvl1pPr marL="0" indent="0">
              <a:lnSpc>
                <a:spcPct val="150000"/>
              </a:lnSpc>
              <a:buNone/>
              <a:defRPr sz="12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8331200" y="3676631"/>
            <a:ext cx="3251200" cy="452967"/>
          </a:xfrm>
        </p:spPr>
        <p:txBody>
          <a:bodyPr/>
          <a:lstStyle>
            <a:lvl1pPr marL="0" indent="0">
              <a:buNone/>
              <a:defRPr sz="1867"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GB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331200" y="4129599"/>
            <a:ext cx="3251200" cy="355600"/>
          </a:xfrm>
        </p:spPr>
        <p:txBody>
          <a:bodyPr/>
          <a:lstStyle>
            <a:lvl1pPr marL="0" indent="0">
              <a:buNone/>
              <a:defRPr sz="12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331200" y="4485199"/>
            <a:ext cx="3251200" cy="1071031"/>
          </a:xfrm>
        </p:spPr>
        <p:txBody>
          <a:bodyPr tIns="0" bIns="0"/>
          <a:lstStyle>
            <a:lvl1pPr marL="0" indent="0">
              <a:lnSpc>
                <a:spcPct val="150000"/>
              </a:lnSpc>
              <a:buNone/>
              <a:defRPr sz="12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22301" y="6131859"/>
            <a:ext cx="2430780" cy="147917"/>
          </a:xfrm>
        </p:spPr>
        <p:txBody>
          <a:bodyPr tIns="0" bIns="0" anchor="b"/>
          <a:lstStyle>
            <a:lvl1pPr marL="0" indent="0">
              <a:buNone/>
              <a:defRPr sz="106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Optional small text </a:t>
            </a:r>
            <a:endParaRPr lang="en-GB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D499B4D-93D3-AD3E-565C-238A910C1F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275" y="168164"/>
            <a:ext cx="637284" cy="4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8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B3C43-0FBA-9A08-CD1A-37BAC1DE2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E73E8-7ADC-2F1F-EEB1-655481590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06CF2-6C81-008C-A7DB-441F4C0B3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D4C41-4369-FBC9-8887-AD5F103D7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11F79-F21E-87B1-0040-987C3808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6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471F1-BA5B-39BE-E9CD-D26A5CAB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D118F-9E58-5C68-A94E-D09056C9E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2CC9A-917C-025B-A29C-0DD4E6C11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5B946-3422-83EC-9E01-664B4497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AF9C6-59DE-38E1-8F42-DF996EA8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1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86F1-8241-F228-8A47-74B4BBB9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56374-1266-5550-E4C3-400C4C032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5723-BFD0-4367-38C3-12880091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09476-F387-6324-20D8-825E2BCA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C9611-AC1E-E8AF-A60D-FF884F013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3E7FA-35FB-ABEB-250B-C713938A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4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E8804-5035-F2B0-2BA4-4728E9BF4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3B63A-AB7C-FE77-58AF-4022E8843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C5776-16CB-3411-1416-C5B64DD90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89A21F-D61C-10A6-4D0D-A7A72AD76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F5548-D8B5-89E3-930A-DCA92FFE5F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964EE7-4E14-8D37-D160-DE812D9DA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D78E46-D4B5-0138-0CDF-65EED0E6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12729C-C9F8-5F50-0EE9-F9AA05CF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6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B3CE-EC94-B3E4-1A9E-4DD49DC15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AEC01-AF36-2528-5DB6-1CB6F2632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B6B7C-5F99-F43B-0AF3-1E542FDF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F2786-78BE-84BB-1FBC-BEE87AD4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2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83FC85-AAE3-039F-13F3-BE8574BAE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8202-0249-E823-2623-E08E5C56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A392A-6808-DFE3-03A1-950A63DE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5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C7BC-226F-E1E6-4107-54DE6269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C2F1C-3DBC-E019-C1FF-1CD8C4595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51D25-35C6-EF36-95BD-4ACC4B7B8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7F356-AEAA-257B-C37B-0414A126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4E4DD-684F-745A-FCED-F65D7DD5B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36ECA-8968-ACEF-B192-91A9AFEB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90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B298F-EEF1-B282-A8E5-5D8A505F4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5383DA-51DF-CF57-74F3-A32C2E2EB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66A81-0BC5-3FF9-B2EE-971CC7434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C939F-6C75-F1B1-5147-01C8B0F94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22D9-2019-4A08-A642-B1FD026BE5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B1935-C0E9-BD2D-0EA4-75393A7E2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6BB62-EB04-B5D1-379D-3D00BD42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6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8A6254-2DA9-515C-31F4-D2A81965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5BD84-96CA-A8B4-A50C-7B8A5C29D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577B2-1599-BC7D-DD4E-E66053CF90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E22D9-2019-4A08-A642-B1FD026BE5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DB9AA-C783-4066-8C0F-6B0E9635B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0B75D-9EC5-6811-ACA1-B58205FFE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25DF4-1081-4F81-958D-0442F7BCD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0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ose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11" Type="http://schemas.openxmlformats.org/officeDocument/2006/relationships/image" Target="../media/image33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72.png"/><Relationship Id="rId3" Type="http://schemas.openxmlformats.org/officeDocument/2006/relationships/image" Target="../media/image64.png"/><Relationship Id="rId7" Type="http://schemas.openxmlformats.org/officeDocument/2006/relationships/image" Target="../media/image52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sv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69.svg"/><Relationship Id="rId4" Type="http://schemas.openxmlformats.org/officeDocument/2006/relationships/image" Target="../media/image65.svg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6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63.png"/><Relationship Id="rId4" Type="http://schemas.openxmlformats.org/officeDocument/2006/relationships/image" Target="../media/image86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svg"/><Relationship Id="rId11" Type="http://schemas.openxmlformats.org/officeDocument/2006/relationships/image" Target="../media/image97.png"/><Relationship Id="rId5" Type="http://schemas.openxmlformats.org/officeDocument/2006/relationships/image" Target="../media/image59.png"/><Relationship Id="rId10" Type="http://schemas.openxmlformats.org/officeDocument/2006/relationships/image" Target="../media/image96.svg"/><Relationship Id="rId4" Type="http://schemas.openxmlformats.org/officeDocument/2006/relationships/image" Target="../media/image92.svg"/><Relationship Id="rId9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3.png"/><Relationship Id="rId7" Type="http://schemas.openxmlformats.org/officeDocument/2006/relationships/image" Target="../media/image104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3.png"/><Relationship Id="rId5" Type="http://schemas.openxmlformats.org/officeDocument/2006/relationships/hyperlink" Target="http://www.incose.org/cab" TargetMode="External"/><Relationship Id="rId4" Type="http://schemas.openxmlformats.org/officeDocument/2006/relationships/hyperlink" Target="mailto:cab-inquires@incose.net" TargetMode="External"/><Relationship Id="rId9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6C09FC-B395-E04E-AF6A-95B3BCA16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0134"/>
            <a:ext cx="6814243" cy="3217732"/>
          </a:xfrm>
        </p:spPr>
        <p:txBody>
          <a:bodyPr/>
          <a:lstStyle/>
          <a:p>
            <a:r>
              <a:rPr lang="en-US" sz="6000" spc="-200">
                <a:solidFill>
                  <a:srgbClr val="2B6FAB"/>
                </a:solidFill>
              </a:rPr>
              <a:t>Introduction to the INCOSE Corporate Advisory Board (CAB)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44DAC-6238-0E44-8C0C-617885E1E0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467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US" sz="1467" err="1">
                <a:solidFill>
                  <a:srgbClr val="2B6FA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ncose.org</a:t>
            </a:r>
            <a:endParaRPr lang="en-US" sz="1467">
              <a:solidFill>
                <a:srgbClr val="2B6FAB"/>
              </a:solidFill>
            </a:endParaRP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32031A7-1945-BBB9-7C8F-2FCD3FA1E2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rcRect l="7473" t="17166" r="8705" b="18313"/>
          <a:stretch/>
        </p:blipFill>
        <p:spPr>
          <a:xfrm>
            <a:off x="394789" y="325120"/>
            <a:ext cx="1869440" cy="1143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067F47-FE59-25FD-1E0D-F7D7E64973F7}"/>
              </a:ext>
            </a:extLst>
          </p:cNvPr>
          <p:cNvSpPr txBox="1"/>
          <p:nvPr/>
        </p:nvSpPr>
        <p:spPr>
          <a:xfrm>
            <a:off x="2368735" y="661146"/>
            <a:ext cx="3622763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International Council on Systems Engineering</a:t>
            </a:r>
          </a:p>
          <a:p>
            <a:pPr algn="ctr"/>
            <a:r>
              <a:rPr lang="en-US" sz="1067" i="1"/>
              <a:t>A better world through a systems approach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7D8559-680B-88F6-0115-3500539B77A4}"/>
              </a:ext>
            </a:extLst>
          </p:cNvPr>
          <p:cNvSpPr/>
          <p:nvPr/>
        </p:nvSpPr>
        <p:spPr>
          <a:xfrm>
            <a:off x="11303725" y="116116"/>
            <a:ext cx="725715" cy="627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121920" rIns="121920" bIns="121920" rtlCol="0" anchor="ctr" anchorCtr="0"/>
          <a:lstStyle/>
          <a:p>
            <a:pPr algn="ctr"/>
            <a:endParaRPr lang="en-US" sz="1867">
              <a:solidFill>
                <a:schemeClr val="bg1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870A70-4FA1-8466-638E-71A7FE392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7308" y="325120"/>
            <a:ext cx="2014692" cy="13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277E3-C67E-95C9-48D9-11464D16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F8DCC3D-0E60-9823-0853-8FDF92C49789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7496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CAB Member?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D57FD133-4F6A-BEA7-C98B-8272A7BFCB1E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76076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3A497C5-3D9C-1498-065D-37B0BEE27FD9}"/>
              </a:ext>
            </a:extLst>
          </p:cNvPr>
          <p:cNvSpPr/>
          <p:nvPr/>
        </p:nvSpPr>
        <p:spPr>
          <a:xfrm>
            <a:off x="482455" y="1595189"/>
            <a:ext cx="1005855" cy="100585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A2C23-01E5-7D50-BBCF-6D5790C0A92A}"/>
              </a:ext>
            </a:extLst>
          </p:cNvPr>
          <p:cNvSpPr txBox="1"/>
          <p:nvPr/>
        </p:nvSpPr>
        <p:spPr>
          <a:xfrm>
            <a:off x="1807533" y="1718327"/>
            <a:ext cx="8194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622300">
              <a:spcBef>
                <a:spcPct val="0"/>
              </a:spcBef>
              <a:spcAft>
                <a:spcPts val="1200"/>
              </a:spcAft>
            </a:pPr>
            <a:r>
              <a:rPr lang="en-US" sz="16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CAB Members are the </a:t>
            </a:r>
            <a:r>
              <a:rPr lang="en-US" sz="16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</a:t>
            </a:r>
            <a:r>
              <a:rPr lang="en-US" sz="16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ustomer’s voice to INCOSE Leadership’ highlighting the Systems Engineering needs.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B0F87-6EF6-C840-3084-7684F5FCC8E8}"/>
              </a:ext>
            </a:extLst>
          </p:cNvPr>
          <p:cNvSpPr txBox="1"/>
          <p:nvPr/>
        </p:nvSpPr>
        <p:spPr>
          <a:xfrm>
            <a:off x="1807534" y="5234385"/>
            <a:ext cx="8856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622300">
              <a:spcBef>
                <a:spcPct val="0"/>
              </a:spcBef>
              <a:spcAft>
                <a:spcPts val="1200"/>
              </a:spcAft>
            </a:pPr>
            <a:r>
              <a:rPr lang="en-US" sz="16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Support and mentor INCOSE’s more than 50 Working Groups with recommendations for products determining priorities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AF603C-86CD-E5DC-8635-87A4012ACF3D}"/>
              </a:ext>
            </a:extLst>
          </p:cNvPr>
          <p:cNvSpPr/>
          <p:nvPr/>
        </p:nvSpPr>
        <p:spPr>
          <a:xfrm>
            <a:off x="493238" y="3294615"/>
            <a:ext cx="1005855" cy="100585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4AEC68-CA48-3C8F-FE8C-54531EC32351}"/>
              </a:ext>
            </a:extLst>
          </p:cNvPr>
          <p:cNvSpPr/>
          <p:nvPr/>
        </p:nvSpPr>
        <p:spPr>
          <a:xfrm>
            <a:off x="493238" y="4906476"/>
            <a:ext cx="1005855" cy="100585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Group brainstorm outline">
            <a:extLst>
              <a:ext uri="{FF2B5EF4-FFF2-40B4-BE49-F238E27FC236}">
                <a16:creationId xmlns:a16="http://schemas.microsoft.com/office/drawing/2014/main" id="{56F822C3-F080-3878-E91F-E3A252DEF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424" y="5051662"/>
            <a:ext cx="715481" cy="715481"/>
          </a:xfrm>
          <a:prstGeom prst="rect">
            <a:avLst/>
          </a:prstGeom>
        </p:spPr>
      </p:pic>
      <p:pic>
        <p:nvPicPr>
          <p:cNvPr id="11" name="Graphic 10" descr="Lost with solid fill">
            <a:extLst>
              <a:ext uri="{FF2B5EF4-FFF2-40B4-BE49-F238E27FC236}">
                <a16:creationId xmlns:a16="http://schemas.microsoft.com/office/drawing/2014/main" id="{BF8C6AB0-BC35-FC9B-39D8-944926F75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077" y="3555068"/>
            <a:ext cx="651753" cy="6517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FA4942-7F70-32F3-913F-CB46D5C93F35}"/>
              </a:ext>
            </a:extLst>
          </p:cNvPr>
          <p:cNvSpPr txBox="1"/>
          <p:nvPr/>
        </p:nvSpPr>
        <p:spPr>
          <a:xfrm>
            <a:off x="1807533" y="2896274"/>
            <a:ext cx="85769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622300">
              <a:spcBef>
                <a:spcPct val="0"/>
              </a:spcBef>
              <a:spcAft>
                <a:spcPts val="1200"/>
              </a:spcAft>
            </a:pPr>
            <a:r>
              <a:rPr lang="en-US" sz="16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The CAB helps INCOSE to</a:t>
            </a:r>
          </a:p>
          <a:p>
            <a:pPr marL="742950" lvl="1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Investigate i</a:t>
            </a:r>
            <a:r>
              <a:rPr lang="en-US" sz="16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mportant Systems Engineering (SE) challenges facing the industry and government</a:t>
            </a:r>
          </a:p>
          <a:p>
            <a:pPr marL="742950" lvl="1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Shape INCOSE’s strategic direction</a:t>
            </a:r>
          </a:p>
          <a:p>
            <a:pPr marL="1200150" lvl="2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Identifying and prioritizing the best ways to advance the discipline of SE in industry, science, and academia</a:t>
            </a:r>
          </a:p>
        </p:txBody>
      </p:sp>
      <p:pic>
        <p:nvPicPr>
          <p:cNvPr id="14" name="Graphic 13" descr="Voice with solid fill">
            <a:extLst>
              <a:ext uri="{FF2B5EF4-FFF2-40B4-BE49-F238E27FC236}">
                <a16:creationId xmlns:a16="http://schemas.microsoft.com/office/drawing/2014/main" id="{2F5498A2-CCAE-9832-8E60-23DE6CFBB7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170" y="1718327"/>
            <a:ext cx="752423" cy="75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80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0D189-A8FE-BE73-4B1A-BEAADF1AE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5CA54CA-9B63-78AA-2241-0ADECD1E122C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 Metrics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B9C2E816-0819-6845-A8F4-CFF3F6D906D1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63438-C1D9-4901-0876-B09FD80DC980}"/>
              </a:ext>
            </a:extLst>
          </p:cNvPr>
          <p:cNvSpPr txBox="1"/>
          <p:nvPr/>
        </p:nvSpPr>
        <p:spPr>
          <a:xfrm>
            <a:off x="1431166" y="1714553"/>
            <a:ext cx="609492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kern="1200">
                <a:ea typeface="Open Sans" pitchFamily="2" charset="0"/>
                <a:cs typeface="Arial" panose="020B0604020202020204" pitchFamily="34" charset="0"/>
              </a:rPr>
              <a:t>There are currently 132 CAB Members</a:t>
            </a:r>
          </a:p>
          <a:p>
            <a:pPr marL="342900" lvl="0" indent="-34290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ea typeface="Open Sans" pitchFamily="2" charset="0"/>
                <a:cs typeface="Arial" panose="020B0604020202020204" pitchFamily="34" charset="0"/>
              </a:rPr>
              <a:t>Every organization has equal input</a:t>
            </a:r>
            <a:endParaRPr lang="en-US" sz="1800">
              <a:ea typeface="Open Sans" pitchFamily="2" charset="0"/>
              <a:cs typeface="Open Sans" pitchFamily="2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E686CF5-8FE9-93EE-150D-5C90FE3B0E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2143556"/>
              </p:ext>
            </p:extLst>
          </p:nvPr>
        </p:nvGraphicFramePr>
        <p:xfrm>
          <a:off x="1093937" y="3025151"/>
          <a:ext cx="4712002" cy="3393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9C82BB4-9B1A-CB67-4CFB-9E39AD9B3D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0762205"/>
              </p:ext>
            </p:extLst>
          </p:nvPr>
        </p:nvGraphicFramePr>
        <p:xfrm>
          <a:off x="6800543" y="3054086"/>
          <a:ext cx="4997867" cy="2911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EBA5F0-515B-396F-18D1-E22FE9D1B8F5}"/>
              </a:ext>
            </a:extLst>
          </p:cNvPr>
          <p:cNvSpPr txBox="1"/>
          <p:nvPr/>
        </p:nvSpPr>
        <p:spPr>
          <a:xfrm>
            <a:off x="2050814" y="2655819"/>
            <a:ext cx="279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/>
              <a:t>Organizations by Size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B61169-F6C3-0919-2592-556E753D34EA}"/>
              </a:ext>
            </a:extLst>
          </p:cNvPr>
          <p:cNvSpPr txBox="1"/>
          <p:nvPr/>
        </p:nvSpPr>
        <p:spPr>
          <a:xfrm>
            <a:off x="7900352" y="2655819"/>
            <a:ext cx="279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/>
              <a:t>Organizations by Category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F66E2-6397-5E48-CF1E-13E54F1EAA23}"/>
              </a:ext>
            </a:extLst>
          </p:cNvPr>
          <p:cNvSpPr txBox="1"/>
          <p:nvPr/>
        </p:nvSpPr>
        <p:spPr>
          <a:xfrm>
            <a:off x="7446683" y="6080036"/>
            <a:ext cx="3133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/>
              <a:t>Stats correct on June 14, 2023</a:t>
            </a:r>
          </a:p>
        </p:txBody>
      </p:sp>
    </p:spTree>
    <p:extLst>
      <p:ext uri="{BB962C8B-B14F-4D97-AF65-F5344CB8AC3E}">
        <p14:creationId xmlns:p14="http://schemas.microsoft.com/office/powerpoint/2010/main" val="2233350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5B887-A96F-7BB9-3148-F53D7BBA8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CBAAF59-3A15-4856-F8AD-D1883C55A80A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677108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Current CAB Members (By Type)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FC40986F-8F3B-2CB3-8752-8FC223D3D958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C93F6-752E-4AE5-736C-693993C69A3F}"/>
              </a:ext>
            </a:extLst>
          </p:cNvPr>
          <p:cNvSpPr txBox="1"/>
          <p:nvPr/>
        </p:nvSpPr>
        <p:spPr>
          <a:xfrm>
            <a:off x="180976" y="1257015"/>
            <a:ext cx="2105024" cy="55245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200" b="1">
                <a:solidFill>
                  <a:srgbClr val="2971A9"/>
                </a:solidFill>
              </a:rPr>
              <a:t>Industry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Aerospace Corporation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(The)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Airbus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​Group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AM General LLC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Analog Devices, Inc.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Aras Corp</a:t>
            </a:r>
            <a:endParaRPr lang="en-GB" sz="11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Arc Field 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Aviage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Systems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Aviation Industry Corporation of China, Ltd.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BAE Systems </a:t>
            </a:r>
            <a:endParaRPr lang="en-GB" sz="11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Ball Aerospace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Bechtel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Becton Dickinson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Belcan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Engineering Group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Boeing Company 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Booz Allen Hamilton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00000"/>
                </a:solidFill>
                <a:latin typeface="Calibri" panose="020F0502020204030204" pitchFamily="34" charset="0"/>
              </a:rPr>
              <a:t>Bombardier Transportation</a:t>
            </a:r>
            <a:endParaRPr lang="en-US" sz="11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00000"/>
                </a:solidFill>
                <a:latin typeface="Calibri" panose="020F0502020204030204" pitchFamily="34" charset="0"/>
              </a:rPr>
              <a:t>CACI 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International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Change Vision,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00000"/>
                </a:solidFill>
                <a:latin typeface="Calibri" panose="020F0502020204030204" pitchFamily="34" charset="0"/>
              </a:rPr>
              <a:t>C.S. Draper Laboratory, Inc.​</a:t>
            </a:r>
            <a:endParaRPr lang="en-GB" sz="1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Cubic Corporation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Cummins,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Cybernet MBSE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Dassault </a:t>
            </a: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Systemes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Deloitte Consulting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DENSO Create,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Embraer S.A.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Ford Motor Company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Fundacao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Ezute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/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B8967-21C6-79D4-0A5A-DC158481FF4D}"/>
              </a:ext>
            </a:extLst>
          </p:cNvPr>
          <p:cNvSpPr txBox="1"/>
          <p:nvPr/>
        </p:nvSpPr>
        <p:spPr>
          <a:xfrm>
            <a:off x="2286000" y="1273217"/>
            <a:ext cx="2305050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General Electric Aviation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00000"/>
                </a:solidFill>
                <a:latin typeface="Calibri"/>
                <a:cs typeface="Calibri"/>
              </a:rPr>
              <a:t>General Dynamics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General Dynamics Mission Systems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General Motors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IBM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ISDEFE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iTiD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Consulting, Ltd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IVECO SPA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Jama Software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Jet Propulsion Laboratory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John Deere &amp; Company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KBR,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L3 Harris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Leidos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Lockheed Martin Corporation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ManTech International Corporation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MBDA (UK) Ltd.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MetaTech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Consulting,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MITRE Corporation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Mitsubishi Heavy Industrials 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Modern Technology Solutions, 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Solutions Group, Inc.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Nissan Motor Co, Ltd 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Northrop Grumman Corporation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Peraton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Petronas Nasional </a:t>
            </a: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Berhad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Prime Solutions Group, Inc.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Project Performance International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QRA Corporation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/>
                <a:cs typeface="Calibri"/>
              </a:rPr>
              <a:t>Raytheon Technologies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fontAlgn="base"/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 rtl="0">
              <a:buFont typeface="Arial" panose="020B0604020202020204" pitchFamily="34" charset="0"/>
              <a:buChar char="•"/>
            </a:pPr>
            <a:endParaRPr lang="en-GB" sz="1100" b="0" i="0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E1AA4-78D2-8C6C-7DB2-805FD9580F0C}"/>
              </a:ext>
            </a:extLst>
          </p:cNvPr>
          <p:cNvSpPr txBox="1"/>
          <p:nvPr/>
        </p:nvSpPr>
        <p:spPr>
          <a:xfrm>
            <a:off x="4591050" y="1294830"/>
            <a:ext cx="2590800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00000"/>
                </a:solidFill>
                <a:latin typeface="Calibri"/>
                <a:cs typeface="Calibri"/>
              </a:rPr>
              <a:t>Rolls Royce</a:t>
            </a:r>
            <a:endParaRPr lang="en-GB" sz="11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/>
                <a:cs typeface="Calibri"/>
              </a:rPr>
              <a:t>SAAB AB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SAIC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Sandia National Laboratories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Saudi Railway Company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Shell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Sierra Nevada Corporation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Siemens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SPEC Innovations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Strategic Technical Services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Systems Planning and Analysis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TATA Consultancy Services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Thales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Toch Technologies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Trane Technologies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Toshiba Corporation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Veoneer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Inc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VG2PLAY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Vitech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Volvo Cars Corporation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Volvo Construction Equipment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1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Wabtec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Woodward Inc 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Zuken</a:t>
            </a:r>
          </a:p>
          <a:p>
            <a:pPr algn="l" rtl="0" fontAlgn="base"/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GB" sz="1200" b="1" i="0" u="none" strike="noStrike">
                <a:solidFill>
                  <a:srgbClr val="2971A9"/>
                </a:solidFill>
                <a:effectLst/>
                <a:latin typeface="Calibri" panose="020F0502020204030204" pitchFamily="34" charset="0"/>
              </a:rPr>
              <a:t>Government</a:t>
            </a:r>
            <a:r>
              <a:rPr lang="en-GB" sz="1200" b="0" i="0">
                <a:solidFill>
                  <a:srgbClr val="2971A9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200" b="0" i="0">
              <a:solidFill>
                <a:srgbClr val="2971A9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Federal Aviation Administration (U.S.)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Idaho National Laboratory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Lawrence Livermore National Laboratory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Los Alamos National Laboratory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Reconnaissance Office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AE250-0EB3-0E86-63D0-A2FFEDAA190B}"/>
              </a:ext>
            </a:extLst>
          </p:cNvPr>
          <p:cNvSpPr txBox="1"/>
          <p:nvPr/>
        </p:nvSpPr>
        <p:spPr>
          <a:xfrm>
            <a:off x="7181850" y="1294830"/>
            <a:ext cx="2400300" cy="55245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Aeronautics and Space Administration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(NASA)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100" u="none" strike="noStrike">
                <a:solidFill>
                  <a:srgbClr val="000000"/>
                </a:solidFill>
                <a:latin typeface="Calibri" panose="020F0502020204030204" pitchFamily="34" charset="0"/>
              </a:rPr>
              <a:t>National Reconnaissance Office (NRO)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Security Agency – Enterprise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Pacific Northwest National Laborator</a:t>
            </a:r>
            <a:r>
              <a:rPr lang="en-GB" sz="110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Swedish Defence Materiel Administration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Taiwan Space Agency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UK MoD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 Department of </a:t>
            </a: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Defense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GB" sz="1200" b="1" i="0" u="none" strike="noStrike">
                <a:solidFill>
                  <a:srgbClr val="2971A9"/>
                </a:solidFill>
                <a:effectLst/>
                <a:latin typeface="Calibri" panose="020F0502020204030204" pitchFamily="34" charset="0"/>
              </a:rPr>
              <a:t>Academic</a:t>
            </a:r>
            <a:r>
              <a:rPr lang="en-GB" sz="1200" b="0" i="0">
                <a:solidFill>
                  <a:srgbClr val="2971A9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200" b="0" i="0">
              <a:solidFill>
                <a:srgbClr val="2971A9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Australian National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California State University Dominguez Hills 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Carnegie Mellon University Software Engineering Institute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Colorado State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Cornell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Cranfield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Defense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Acquisition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Drexel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Eindhoven university of Technology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George Mason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Georgia Institute of Technology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ISAE SUPAERO</a:t>
            </a:r>
            <a:r>
              <a:rPr lang="en-US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John Hopkins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KEIO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Loyola Marymount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Mahindra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30A212-D45F-66D0-7101-DCB63678179E}"/>
              </a:ext>
            </a:extLst>
          </p:cNvPr>
          <p:cNvSpPr txBox="1"/>
          <p:nvPr/>
        </p:nvSpPr>
        <p:spPr>
          <a:xfrm>
            <a:off x="9610724" y="1257015"/>
            <a:ext cx="24003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Marquette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Massachusetts Institute of Technology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Missouri University of Science &amp; Technology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Naval Postgraduate School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Penn State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Purdue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Singapore Institute of Technology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Stevens Institute of Technology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University of Arizona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Tsinghua University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Virginia Tech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Worcester Polytechnic Institute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University of: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Alabama in Huntsville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Arkansas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California San Diego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Connecticut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Maryland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Maryland, Baltimore County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Maryland Global Campus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Michigan, Ann Arbor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New South Wales, Canberra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Southern California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1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Texas El Paso</a:t>
            </a:r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11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8BBB0-7F3E-9038-90AB-77FF8C930825}"/>
              </a:ext>
            </a:extLst>
          </p:cNvPr>
          <p:cNvSpPr txBox="1"/>
          <p:nvPr/>
        </p:nvSpPr>
        <p:spPr>
          <a:xfrm>
            <a:off x="9711259" y="6458438"/>
            <a:ext cx="2199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Stats correct on June 2, 2023</a:t>
            </a:r>
          </a:p>
        </p:txBody>
      </p:sp>
    </p:spTree>
    <p:extLst>
      <p:ext uri="{BB962C8B-B14F-4D97-AF65-F5344CB8AC3E}">
        <p14:creationId xmlns:p14="http://schemas.microsoft.com/office/powerpoint/2010/main" val="931763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9E2D1-8A2D-A838-EEEC-F85E757B2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A3F6A66-257C-0D8E-DBDA-1DB439AE2686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677108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CAB Leadership &amp; Meetings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AF012436-CD90-1A91-70BA-470970BB1634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043C8-EEFC-E5FE-9797-D7E637301B58}"/>
              </a:ext>
            </a:extLst>
          </p:cNvPr>
          <p:cNvSpPr txBox="1"/>
          <p:nvPr/>
        </p:nvSpPr>
        <p:spPr>
          <a:xfrm>
            <a:off x="854471" y="3118104"/>
            <a:ext cx="273912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39620" algn="l"/>
            <a:r>
              <a:rPr lang="en-GB" sz="1600" b="0" i="0" u="none" strike="noStrike" baseline="0">
                <a:latin typeface="Calibri" panose="020F0502020204030204" pitchFamily="34" charset="0"/>
              </a:rPr>
              <a:t>The CAB has a Chair and a Co-Chair. The Chair is a two-year position and is a voting member of the INCOSE </a:t>
            </a:r>
            <a:r>
              <a:rPr lang="en-GB" sz="1600" b="0" i="0" u="none" strike="noStrike" baseline="0" err="1">
                <a:latin typeface="Calibri" panose="020F0502020204030204" pitchFamily="34" charset="0"/>
              </a:rPr>
              <a:t>BoD</a:t>
            </a:r>
            <a:r>
              <a:rPr lang="en-GB" sz="1600" b="0" i="0" u="none" strike="noStrike" baseline="0">
                <a:latin typeface="Calibri" panose="020F0502020204030204" pitchFamily="34" charset="0"/>
              </a:rPr>
              <a:t>. The Co-Chair is elected by the CAB at the International Workshop from those candidates nominated from CAB organizations. The Co-Chair-Elect is installed as the Chair after two years.</a:t>
            </a:r>
            <a:endParaRPr lang="en-US" sz="1600" b="0" i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7DD9B-D6AF-0165-B64A-488B5AB97CAC}"/>
              </a:ext>
            </a:extLst>
          </p:cNvPr>
          <p:cNvSpPr txBox="1"/>
          <p:nvPr/>
        </p:nvSpPr>
        <p:spPr>
          <a:xfrm>
            <a:off x="4930363" y="3118104"/>
            <a:ext cx="25014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>
                <a:effectLst/>
              </a:rPr>
              <a:t>The CAB holds meetings twice a year in conjunction with the International Workshop (IW) and International Symposium (IS). On the months apart from the IW and IS, the CAB holds a regular monthly meeting.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0350D-C69D-EC6A-F02E-83474BCD0B93}"/>
              </a:ext>
            </a:extLst>
          </p:cNvPr>
          <p:cNvSpPr txBox="1"/>
          <p:nvPr/>
        </p:nvSpPr>
        <p:spPr>
          <a:xfrm>
            <a:off x="8960549" y="3118104"/>
            <a:ext cx="24227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600" b="0" i="0" u="none" strike="noStrike">
                <a:effectLst/>
              </a:rPr>
              <a:t>The CAB makes notes and presentation material of all meetings available to the INCOSE Board of Directors. CAB members have access to a dedicated INCOSE website and Viva Engage (previously Yammer) Community.</a:t>
            </a:r>
            <a:endParaRPr lang="en-US" sz="1600" b="0" i="0">
              <a:effectLst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085090-197F-5EC5-6F5C-D2D80F8F566B}"/>
              </a:ext>
            </a:extLst>
          </p:cNvPr>
          <p:cNvGrpSpPr/>
          <p:nvPr/>
        </p:nvGrpSpPr>
        <p:grpSpPr>
          <a:xfrm>
            <a:off x="5502401" y="1661278"/>
            <a:ext cx="1229985" cy="1229985"/>
            <a:chOff x="5493257" y="1972174"/>
            <a:chExt cx="1229985" cy="122998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3543158-1E4C-41C9-2D0F-67DE700D8284}"/>
                </a:ext>
              </a:extLst>
            </p:cNvPr>
            <p:cNvSpPr/>
            <p:nvPr/>
          </p:nvSpPr>
          <p:spPr>
            <a:xfrm>
              <a:off x="5493257" y="1972174"/>
              <a:ext cx="1229985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Boardroom outline">
              <a:extLst>
                <a:ext uri="{FF2B5EF4-FFF2-40B4-BE49-F238E27FC236}">
                  <a16:creationId xmlns:a16="http://schemas.microsoft.com/office/drawing/2014/main" id="{E33209CD-624A-C24E-7951-9F1086598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1154" y="1981069"/>
              <a:ext cx="1129692" cy="112969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D551F4-F2C2-2A56-FB49-1D0A0EB60996}"/>
              </a:ext>
            </a:extLst>
          </p:cNvPr>
          <p:cNvGrpSpPr/>
          <p:nvPr/>
        </p:nvGrpSpPr>
        <p:grpSpPr>
          <a:xfrm>
            <a:off x="9561382" y="1670173"/>
            <a:ext cx="1221090" cy="1221090"/>
            <a:chOff x="9369846" y="1981069"/>
            <a:chExt cx="1221090" cy="122109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48D5C8E-EE24-76C7-63C8-C88AE3A8D56F}"/>
                </a:ext>
              </a:extLst>
            </p:cNvPr>
            <p:cNvSpPr/>
            <p:nvPr/>
          </p:nvSpPr>
          <p:spPr>
            <a:xfrm>
              <a:off x="9369846" y="1981069"/>
              <a:ext cx="1221090" cy="122109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Presentation with checklist outline">
              <a:extLst>
                <a:ext uri="{FF2B5EF4-FFF2-40B4-BE49-F238E27FC236}">
                  <a16:creationId xmlns:a16="http://schemas.microsoft.com/office/drawing/2014/main" id="{E954BC22-3DAA-F530-DED9-8186C2288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72645" y="2069066"/>
              <a:ext cx="989893" cy="98989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A593F3-3043-E133-3593-50F27FC1E7FB}"/>
              </a:ext>
            </a:extLst>
          </p:cNvPr>
          <p:cNvGrpSpPr/>
          <p:nvPr/>
        </p:nvGrpSpPr>
        <p:grpSpPr>
          <a:xfrm>
            <a:off x="1535895" y="1670173"/>
            <a:ext cx="1229985" cy="1229985"/>
            <a:chOff x="1116400" y="1880776"/>
            <a:chExt cx="1229985" cy="122998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6966DF3-D87C-7CFA-0D59-973253792827}"/>
                </a:ext>
              </a:extLst>
            </p:cNvPr>
            <p:cNvSpPr/>
            <p:nvPr/>
          </p:nvSpPr>
          <p:spPr>
            <a:xfrm>
              <a:off x="1116400" y="1880776"/>
              <a:ext cx="1229985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 descr="Board Of Directors outline">
              <a:extLst>
                <a:ext uri="{FF2B5EF4-FFF2-40B4-BE49-F238E27FC236}">
                  <a16:creationId xmlns:a16="http://schemas.microsoft.com/office/drawing/2014/main" id="{1950310D-14B2-4A0B-5DA5-0F32B96A3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40692" y="2064776"/>
              <a:ext cx="901053" cy="90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497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AE7E2-C4CA-E8E2-EEB1-F687A2DF2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56A5AC0-F3A4-30C3-6F54-E625BC447E67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1308050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Lifecycle of the CAB Impact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CAB organizations influence INCOSE work and benefit from INCOSE products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4405AEF-8D02-3E8E-B7F2-19DBABF00CA6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869CC4-4361-942E-C4AE-816D5D1B94E7}"/>
              </a:ext>
            </a:extLst>
          </p:cNvPr>
          <p:cNvSpPr/>
          <p:nvPr/>
        </p:nvSpPr>
        <p:spPr>
          <a:xfrm>
            <a:off x="5771125" y="1469241"/>
            <a:ext cx="3069577" cy="4604842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>
                <a:solidFill>
                  <a:schemeClr val="tx1"/>
                </a:solidFill>
              </a:rPr>
              <a:t>INCOSE Vision and Strategic Plan</a:t>
            </a:r>
          </a:p>
        </p:txBody>
      </p:sp>
      <p:pic>
        <p:nvPicPr>
          <p:cNvPr id="4" name="Picture 3" descr="A picture containing text, trademark, circle, logo&#10;&#10;Description automatically generated">
            <a:extLst>
              <a:ext uri="{FF2B5EF4-FFF2-40B4-BE49-F238E27FC236}">
                <a16:creationId xmlns:a16="http://schemas.microsoft.com/office/drawing/2014/main" id="{31EF7F1F-01E6-966A-8822-C5D0BE931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43" y="6074083"/>
            <a:ext cx="1551861" cy="4616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7B478C-7962-65E8-5822-A0E5B63FB09C}"/>
              </a:ext>
            </a:extLst>
          </p:cNvPr>
          <p:cNvGrpSpPr/>
          <p:nvPr/>
        </p:nvGrpSpPr>
        <p:grpSpPr>
          <a:xfrm>
            <a:off x="9612367" y="1469241"/>
            <a:ext cx="1924050" cy="1569812"/>
            <a:chOff x="8648289" y="3138924"/>
            <a:chExt cx="1924050" cy="18094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5D0839-307F-B98B-882B-B0CBE755955A}"/>
                </a:ext>
              </a:extLst>
            </p:cNvPr>
            <p:cNvSpPr/>
            <p:nvPr/>
          </p:nvSpPr>
          <p:spPr>
            <a:xfrm>
              <a:off x="8648289" y="3138924"/>
              <a:ext cx="1924050" cy="1809467"/>
            </a:xfrm>
            <a:prstGeom prst="rect">
              <a:avLst/>
            </a:prstGeom>
            <a:noFill/>
            <a:ln w="28575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External Organizations</a:t>
              </a:r>
            </a:p>
          </p:txBody>
        </p:sp>
        <p:pic>
          <p:nvPicPr>
            <p:cNvPr id="8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41B424E0-43DA-F7CE-5273-EC2D51DD4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770" t="2489" r="2365" b="58316"/>
            <a:stretch/>
          </p:blipFill>
          <p:spPr>
            <a:xfrm>
              <a:off x="8780711" y="3898519"/>
              <a:ext cx="1565980" cy="925155"/>
            </a:xfrm>
            <a:prstGeom prst="rect">
              <a:avLst/>
            </a:prstGeom>
          </p:spPr>
        </p:pic>
      </p:grpSp>
      <p:pic>
        <p:nvPicPr>
          <p:cNvPr id="9" name="Picture 8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B731ED21-0336-C5A6-AF82-0E4C6E5E0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3" y="2829471"/>
            <a:ext cx="1866445" cy="6469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D32387-4065-8BBA-3B8C-5DE47EE2D353}"/>
              </a:ext>
            </a:extLst>
          </p:cNvPr>
          <p:cNvSpPr/>
          <p:nvPr/>
        </p:nvSpPr>
        <p:spPr>
          <a:xfrm>
            <a:off x="112475" y="2013785"/>
            <a:ext cx="2234248" cy="4352128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>
                <a:solidFill>
                  <a:schemeClr val="tx1"/>
                </a:solidFill>
              </a:rPr>
              <a:t>CAB Member Organizations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F53F8E-7489-5149-CB9D-7C9C5FBA7CCB}"/>
              </a:ext>
            </a:extLst>
          </p:cNvPr>
          <p:cNvSpPr txBox="1"/>
          <p:nvPr/>
        </p:nvSpPr>
        <p:spPr>
          <a:xfrm>
            <a:off x="219205" y="3984234"/>
            <a:ext cx="20023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8870" algn="l"/>
            <a:r>
              <a:rPr lang="en-GB" sz="1400" b="1" i="0" u="none" strike="noStrike" baseline="0">
                <a:latin typeface="Calibri" panose="020F0502020204030204" pitchFamily="34" charset="0"/>
              </a:rPr>
              <a:t>CAB member organizations, CAB Reps, and CAB Associates identify and document CAB needs annually based on challenges facing industry and academia</a:t>
            </a:r>
            <a:endParaRPr lang="en-GB" sz="1400" b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4738B8-680A-4FE9-5159-22F3047D5D59}"/>
              </a:ext>
            </a:extLst>
          </p:cNvPr>
          <p:cNvGrpSpPr/>
          <p:nvPr/>
        </p:nvGrpSpPr>
        <p:grpSpPr>
          <a:xfrm>
            <a:off x="2360962" y="1624674"/>
            <a:ext cx="3429948" cy="2548647"/>
            <a:chOff x="-1398763" y="597362"/>
            <a:chExt cx="4599689" cy="4259196"/>
          </a:xfrm>
          <a:solidFill>
            <a:srgbClr val="4472C4"/>
          </a:solidFill>
        </p:grpSpPr>
        <p:sp>
          <p:nvSpPr>
            <p:cNvPr id="13" name="Arrow: Down 21">
              <a:extLst>
                <a:ext uri="{FF2B5EF4-FFF2-40B4-BE49-F238E27FC236}">
                  <a16:creationId xmlns:a16="http://schemas.microsoft.com/office/drawing/2014/main" id="{36568491-B654-593A-9B82-C5C2F51A8008}"/>
                </a:ext>
              </a:extLst>
            </p:cNvPr>
            <p:cNvSpPr/>
            <p:nvPr/>
          </p:nvSpPr>
          <p:spPr>
            <a:xfrm rot="16200000">
              <a:off x="-528646" y="1126985"/>
              <a:ext cx="4259196" cy="3199949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Arrow: Down 4">
              <a:extLst>
                <a:ext uri="{FF2B5EF4-FFF2-40B4-BE49-F238E27FC236}">
                  <a16:creationId xmlns:a16="http://schemas.microsoft.com/office/drawing/2014/main" id="{AED19E12-12DA-A24A-B239-67BE4804CD5D}"/>
                </a:ext>
              </a:extLst>
            </p:cNvPr>
            <p:cNvSpPr txBox="1"/>
            <p:nvPr/>
          </p:nvSpPr>
          <p:spPr>
            <a:xfrm>
              <a:off x="-1398763" y="1662160"/>
              <a:ext cx="4039699" cy="21296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marR="66180" algn="l"/>
              <a:r>
                <a:rPr lang="en-GB" sz="1400" b="1" i="0" u="none" strike="noStrike" baseline="0">
                  <a:latin typeface="Calibri" panose="020F0502020204030204" pitchFamily="34" charset="0"/>
                </a:rPr>
                <a:t>CAB needs are briefed annually to the INCOSE Board of Directors and the Technical Director; Needs are flowed to the appropriate workgroups for action</a:t>
              </a:r>
              <a:endParaRPr lang="en-GB" sz="1400" b="1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017071-2C62-5C61-0036-6C1DB60443E4}"/>
              </a:ext>
            </a:extLst>
          </p:cNvPr>
          <p:cNvSpPr txBox="1"/>
          <p:nvPr/>
        </p:nvSpPr>
        <p:spPr>
          <a:xfrm>
            <a:off x="5771125" y="3384111"/>
            <a:ext cx="32172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l"/>
            <a:r>
              <a:rPr lang="en-GB" sz="1400" b="1" i="0" u="none" strike="noStrike" baseline="0">
                <a:latin typeface="Calibri" panose="020F0502020204030204" pitchFamily="34" charset="0"/>
              </a:rPr>
              <a:t>Working Groups and Technical Services deliver product solutions that further the systems engineering discipline </a:t>
            </a:r>
            <a:r>
              <a:rPr lang="en-GB" sz="1400" b="1">
                <a:latin typeface="Calibri" panose="020F0502020204030204" pitchFamily="34" charset="0"/>
              </a:rPr>
              <a:t>consistent with </a:t>
            </a:r>
            <a:r>
              <a:rPr lang="en-GB" sz="1400" b="1" i="0" u="none" strike="noStrike" baseline="0">
                <a:latin typeface="Calibri" panose="020F0502020204030204" pitchFamily="34" charset="0"/>
              </a:rPr>
              <a:t>the INCOSE Vision, Strategic Plan while addressing CAB Needs</a:t>
            </a:r>
            <a:endParaRPr lang="en-GB" sz="1400" b="1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A2ACBA-073E-A9E6-51DC-1D05A0030414}"/>
              </a:ext>
            </a:extLst>
          </p:cNvPr>
          <p:cNvCxnSpPr>
            <a:cxnSpLocks/>
          </p:cNvCxnSpPr>
          <p:nvPr/>
        </p:nvCxnSpPr>
        <p:spPr>
          <a:xfrm flipH="1">
            <a:off x="8840702" y="2228835"/>
            <a:ext cx="771665" cy="0"/>
          </a:xfrm>
          <a:prstGeom prst="straightConnector1">
            <a:avLst/>
          </a:prstGeom>
          <a:ln w="38100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BB9E2E-6533-6726-5C91-18154E5A71CB}"/>
              </a:ext>
            </a:extLst>
          </p:cNvPr>
          <p:cNvCxnSpPr>
            <a:cxnSpLocks/>
          </p:cNvCxnSpPr>
          <p:nvPr/>
        </p:nvCxnSpPr>
        <p:spPr>
          <a:xfrm>
            <a:off x="8840702" y="4668688"/>
            <a:ext cx="374611" cy="0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2799591-BC5A-F685-9A58-3B7AE8F2282B}"/>
              </a:ext>
            </a:extLst>
          </p:cNvPr>
          <p:cNvSpPr/>
          <p:nvPr/>
        </p:nvSpPr>
        <p:spPr>
          <a:xfrm>
            <a:off x="9215313" y="3142034"/>
            <a:ext cx="2864212" cy="3483848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>
                <a:solidFill>
                  <a:schemeClr val="tx1"/>
                </a:solidFill>
              </a:rPr>
              <a:t>INCOSE Products and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16164E-505B-B9C1-9C78-EF64E0FB11AF}"/>
              </a:ext>
            </a:extLst>
          </p:cNvPr>
          <p:cNvSpPr txBox="1"/>
          <p:nvPr/>
        </p:nvSpPr>
        <p:spPr>
          <a:xfrm>
            <a:off x="9526067" y="5755870"/>
            <a:ext cx="2214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200" b="1" i="0" u="none" strike="noStrike" baseline="0">
                <a:latin typeface="Calibri" panose="020F0502020204030204" pitchFamily="34" charset="0"/>
              </a:rPr>
              <a:t>Certification</a:t>
            </a:r>
            <a:endParaRPr lang="en-GB" sz="1200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EE20A2-4A21-A9CD-6852-8C6B06E08979}"/>
              </a:ext>
            </a:extLst>
          </p:cNvPr>
          <p:cNvSpPr txBox="1"/>
          <p:nvPr/>
        </p:nvSpPr>
        <p:spPr>
          <a:xfrm>
            <a:off x="9526065" y="3828943"/>
            <a:ext cx="22342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200" b="1" i="0" u="none" strike="noStrike" baseline="0">
                <a:latin typeface="Calibri" panose="020F0502020204030204" pitchFamily="34" charset="0"/>
              </a:rPr>
              <a:t>Products</a:t>
            </a:r>
            <a:endParaRPr lang="en-GB" sz="12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F8D7D-43AD-DA7B-0B28-87BB3AEDDCC6}"/>
              </a:ext>
            </a:extLst>
          </p:cNvPr>
          <p:cNvSpPr txBox="1"/>
          <p:nvPr/>
        </p:nvSpPr>
        <p:spPr>
          <a:xfrm>
            <a:off x="9526066" y="4836108"/>
            <a:ext cx="22342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200" b="1" i="0" u="none" strike="noStrike" baseline="0">
                <a:latin typeface="Calibri" panose="020F0502020204030204" pitchFamily="34" charset="0"/>
              </a:rPr>
              <a:t>Events</a:t>
            </a:r>
            <a:endParaRPr lang="en-GB" sz="1200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B84555-21E1-5AEE-6061-9FE494729FD1}"/>
              </a:ext>
            </a:extLst>
          </p:cNvPr>
          <p:cNvSpPr/>
          <p:nvPr/>
        </p:nvSpPr>
        <p:spPr>
          <a:xfrm>
            <a:off x="9526067" y="5755870"/>
            <a:ext cx="2214830" cy="805439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45D831-28CD-1999-2BF1-1EE7A86B349F}"/>
              </a:ext>
            </a:extLst>
          </p:cNvPr>
          <p:cNvSpPr/>
          <p:nvPr/>
        </p:nvSpPr>
        <p:spPr>
          <a:xfrm>
            <a:off x="9526067" y="4860708"/>
            <a:ext cx="2234248" cy="805439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942FD3-F556-8920-1788-60812740B536}"/>
              </a:ext>
            </a:extLst>
          </p:cNvPr>
          <p:cNvSpPr/>
          <p:nvPr/>
        </p:nvSpPr>
        <p:spPr>
          <a:xfrm>
            <a:off x="9526067" y="3844052"/>
            <a:ext cx="2234248" cy="906077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6" name="Picture 25" descr="A picture containing text, electronics, blue&#10;&#10;Description automatically generated">
            <a:extLst>
              <a:ext uri="{FF2B5EF4-FFF2-40B4-BE49-F238E27FC236}">
                <a16:creationId xmlns:a16="http://schemas.microsoft.com/office/drawing/2014/main" id="{59CBD921-3E61-74BE-93CC-D97A6759A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21" y="4118292"/>
            <a:ext cx="460058" cy="5613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35C2ED-8D61-DA93-9681-9C3E016CE3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1951" y="4124012"/>
            <a:ext cx="401795" cy="57311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1884C45-7917-3DDC-C7D6-DFFE175644F1}"/>
              </a:ext>
            </a:extLst>
          </p:cNvPr>
          <p:cNvGrpSpPr/>
          <p:nvPr/>
        </p:nvGrpSpPr>
        <p:grpSpPr>
          <a:xfrm>
            <a:off x="6953095" y="5263619"/>
            <a:ext cx="705633" cy="698144"/>
            <a:chOff x="6900862" y="5231938"/>
            <a:chExt cx="818414" cy="818414"/>
          </a:xfrm>
        </p:grpSpPr>
        <p:sp>
          <p:nvSpPr>
            <p:cNvPr id="29" name="Oval 35">
              <a:extLst>
                <a:ext uri="{FF2B5EF4-FFF2-40B4-BE49-F238E27FC236}">
                  <a16:creationId xmlns:a16="http://schemas.microsoft.com/office/drawing/2014/main" id="{EF68D8A1-B5FE-9F0B-7E58-D27C3D2BF3C1}"/>
                </a:ext>
              </a:extLst>
            </p:cNvPr>
            <p:cNvSpPr/>
            <p:nvPr/>
          </p:nvSpPr>
          <p:spPr>
            <a:xfrm>
              <a:off x="6900862" y="5231938"/>
              <a:ext cx="818414" cy="81841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51" descr="Users with solid fill">
              <a:extLst>
                <a:ext uri="{FF2B5EF4-FFF2-40B4-BE49-F238E27FC236}">
                  <a16:creationId xmlns:a16="http://schemas.microsoft.com/office/drawing/2014/main" id="{8FF436B2-8124-351C-C343-659FFC28A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96251" y="5311860"/>
              <a:ext cx="633454" cy="633454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9A7EBA0-4163-712D-DF15-B62C9051BC3E}"/>
              </a:ext>
            </a:extLst>
          </p:cNvPr>
          <p:cNvSpPr txBox="1"/>
          <p:nvPr/>
        </p:nvSpPr>
        <p:spPr>
          <a:xfrm>
            <a:off x="6285323" y="4797196"/>
            <a:ext cx="2225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4100" algn="ctr"/>
            <a:r>
              <a:rPr lang="en-GB" sz="1400" b="1" i="0" u="none" strike="noStrike" baseline="0">
                <a:latin typeface="Calibri" panose="020F0502020204030204" pitchFamily="34" charset="0"/>
              </a:rPr>
              <a:t>Value Streams / Working Groups</a:t>
            </a:r>
            <a:endParaRPr lang="en-GB" sz="1400" b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D30334-C5CF-1C08-DD14-C91945DC16B0}"/>
              </a:ext>
            </a:extLst>
          </p:cNvPr>
          <p:cNvSpPr/>
          <p:nvPr/>
        </p:nvSpPr>
        <p:spPr>
          <a:xfrm>
            <a:off x="6208450" y="4774808"/>
            <a:ext cx="2234248" cy="1220162"/>
          </a:xfrm>
          <a:prstGeom prst="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A1F0657-0FA7-4C93-348B-D478041C1149}"/>
              </a:ext>
            </a:extLst>
          </p:cNvPr>
          <p:cNvCxnSpPr>
            <a:cxnSpLocks/>
          </p:cNvCxnSpPr>
          <p:nvPr/>
        </p:nvCxnSpPr>
        <p:spPr>
          <a:xfrm flipH="1" flipV="1">
            <a:off x="2360962" y="6303184"/>
            <a:ext cx="6849182" cy="1"/>
          </a:xfrm>
          <a:prstGeom prst="straightConnector1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row: Down 21">
            <a:extLst>
              <a:ext uri="{FF2B5EF4-FFF2-40B4-BE49-F238E27FC236}">
                <a16:creationId xmlns:a16="http://schemas.microsoft.com/office/drawing/2014/main" id="{BD28B750-57E7-7910-963C-1D45BA4F736D}"/>
              </a:ext>
            </a:extLst>
          </p:cNvPr>
          <p:cNvSpPr/>
          <p:nvPr/>
        </p:nvSpPr>
        <p:spPr>
          <a:xfrm rot="16200000">
            <a:off x="3803289" y="3361145"/>
            <a:ext cx="930200" cy="3880126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4472C4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Arrow: Down 4">
            <a:extLst>
              <a:ext uri="{FF2B5EF4-FFF2-40B4-BE49-F238E27FC236}">
                <a16:creationId xmlns:a16="http://schemas.microsoft.com/office/drawing/2014/main" id="{77B6701F-86BC-CBAC-6884-4E6935639F6C}"/>
              </a:ext>
            </a:extLst>
          </p:cNvPr>
          <p:cNvSpPr txBox="1"/>
          <p:nvPr/>
        </p:nvSpPr>
        <p:spPr>
          <a:xfrm>
            <a:off x="2396988" y="5059168"/>
            <a:ext cx="3292927" cy="478299"/>
          </a:xfrm>
          <a:prstGeom prst="rect">
            <a:avLst/>
          </a:prstGeom>
          <a:solidFill>
            <a:srgbClr val="4472C4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marR="66180" algn="l"/>
            <a:r>
              <a:rPr lang="en-GB" sz="1400" b="1">
                <a:latin typeface="Calibri" panose="020F0502020204030204" pitchFamily="34" charset="0"/>
              </a:rPr>
              <a:t>CAB Members help to Lead, Support, and Mentor Working Groups</a:t>
            </a:r>
            <a:endParaRPr lang="en-GB" sz="1400" b="1"/>
          </a:p>
        </p:txBody>
      </p:sp>
      <p:pic>
        <p:nvPicPr>
          <p:cNvPr id="36" name="Picture 35" descr="Text&#10;&#10;Description automatically generated with medium confidence">
            <a:extLst>
              <a:ext uri="{FF2B5EF4-FFF2-40B4-BE49-F238E27FC236}">
                <a16:creationId xmlns:a16="http://schemas.microsoft.com/office/drawing/2014/main" id="{FDAAC8F8-3E3C-1C07-D45E-2F87C60D24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49" y="4127456"/>
            <a:ext cx="444273" cy="584390"/>
          </a:xfrm>
          <a:prstGeom prst="rect">
            <a:avLst/>
          </a:prstGeom>
        </p:spPr>
      </p:pic>
      <p:pic>
        <p:nvPicPr>
          <p:cNvPr id="38" name="Picture 37" descr="A blue globe with white lines around it&#10;&#10;Description automatically generated with low confidence">
            <a:extLst>
              <a:ext uri="{FF2B5EF4-FFF2-40B4-BE49-F238E27FC236}">
                <a16:creationId xmlns:a16="http://schemas.microsoft.com/office/drawing/2014/main" id="{160483FA-BBDD-5A27-9F06-5D16B4150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82" y="2231244"/>
            <a:ext cx="1589858" cy="1023039"/>
          </a:xfrm>
          <a:prstGeom prst="rect">
            <a:avLst/>
          </a:prstGeom>
        </p:spPr>
      </p:pic>
      <p:pic>
        <p:nvPicPr>
          <p:cNvPr id="40" name="Picture 39" descr="A black background with text and a green globe&#10;&#10;Description automatically generated">
            <a:extLst>
              <a:ext uri="{FF2B5EF4-FFF2-40B4-BE49-F238E27FC236}">
                <a16:creationId xmlns:a16="http://schemas.microsoft.com/office/drawing/2014/main" id="{E186781C-945E-8A9C-F3CA-FAD1B0F8EC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14" y="5254564"/>
            <a:ext cx="938447" cy="310470"/>
          </a:xfrm>
          <a:prstGeom prst="rect">
            <a:avLst/>
          </a:prstGeom>
        </p:spPr>
      </p:pic>
      <p:pic>
        <p:nvPicPr>
          <p:cNvPr id="42" name="Picture 41" descr="A blue and black logo&#10;&#10;Description automatically generated">
            <a:extLst>
              <a:ext uri="{FF2B5EF4-FFF2-40B4-BE49-F238E27FC236}">
                <a16:creationId xmlns:a16="http://schemas.microsoft.com/office/drawing/2014/main" id="{5F989E99-B9FF-4980-BC5B-5687D6681E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918" y="5261676"/>
            <a:ext cx="938447" cy="31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24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8F130-7A7E-DC1C-6887-7E9A8ACEC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023C769-CE6D-8D84-83E6-2E5E9AF92B06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677108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Key CAB Members Benefits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6F35C554-D7AE-DDBC-2203-CFDA72DE65F0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D7557CC-A282-54DB-9178-0B3EB2050E25}"/>
              </a:ext>
            </a:extLst>
          </p:cNvPr>
          <p:cNvSpPr/>
          <p:nvPr/>
        </p:nvSpPr>
        <p:spPr>
          <a:xfrm>
            <a:off x="6734367" y="3414199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DE412E-DD68-0D35-1FBF-F43B9EC17AF5}"/>
              </a:ext>
            </a:extLst>
          </p:cNvPr>
          <p:cNvSpPr/>
          <p:nvPr/>
        </p:nvSpPr>
        <p:spPr>
          <a:xfrm>
            <a:off x="6734368" y="501383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0D6784-1A54-0898-545F-ECA2CF3506A2}"/>
              </a:ext>
            </a:extLst>
          </p:cNvPr>
          <p:cNvSpPr/>
          <p:nvPr/>
        </p:nvSpPr>
        <p:spPr>
          <a:xfrm>
            <a:off x="836058" y="339620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117FC-6B66-330F-9D5C-34B0BCA46E4B}"/>
              </a:ext>
            </a:extLst>
          </p:cNvPr>
          <p:cNvSpPr txBox="1"/>
          <p:nvPr/>
        </p:nvSpPr>
        <p:spPr>
          <a:xfrm>
            <a:off x="7760772" y="3463472"/>
            <a:ext cx="4168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50" algn="l"/>
            <a:r>
              <a:rPr lang="en-GB" sz="1600" b="0" i="0" u="none" strike="noStrike" baseline="0">
                <a:latin typeface="Calibri" panose="020F0502020204030204" pitchFamily="34" charset="0"/>
              </a:rPr>
              <a:t>Opportunity to submit candidates for one of 10 allocated CAB slots for INCOSE’s Institute for Technical Leadership.</a:t>
            </a:r>
            <a:endParaRPr lang="en-US" sz="1600" b="0" i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BA377-19CE-FA42-9E96-609BEC7AFC34}"/>
              </a:ext>
            </a:extLst>
          </p:cNvPr>
          <p:cNvSpPr txBox="1"/>
          <p:nvPr/>
        </p:nvSpPr>
        <p:spPr>
          <a:xfrm>
            <a:off x="1863646" y="1977391"/>
            <a:ext cx="3638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11300" algn="l"/>
            <a:r>
              <a:rPr lang="en-GB" sz="1600" b="0" i="0" u="none" strike="noStrike" baseline="0">
                <a:latin typeface="Calibri" panose="020F0502020204030204" pitchFamily="34" charset="0"/>
              </a:rPr>
              <a:t>Recognition on the INCOSE CAB home page with a link to the organization.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CA582-371B-652A-955D-1A8C50F82F1F}"/>
              </a:ext>
            </a:extLst>
          </p:cNvPr>
          <p:cNvSpPr txBox="1"/>
          <p:nvPr/>
        </p:nvSpPr>
        <p:spPr>
          <a:xfrm>
            <a:off x="7760772" y="4939999"/>
            <a:ext cx="3427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8250" algn="l"/>
            <a:r>
              <a:rPr lang="en-GB" sz="1600" b="0" i="0" u="none" strike="noStrike" baseline="0">
                <a:latin typeface="Calibri" panose="020F0502020204030204" pitchFamily="34" charset="0"/>
              </a:rPr>
              <a:t>Reduced rates on selected advertising within INCOSE, recognition in selected INCOSE publications and ability to participate in virtual job fairs for SEs.</a:t>
            </a:r>
            <a:endParaRPr lang="en-US" sz="1600" b="0" i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F34A8-3587-B4A4-093D-7D444C9C967D}"/>
              </a:ext>
            </a:extLst>
          </p:cNvPr>
          <p:cNvSpPr txBox="1"/>
          <p:nvPr/>
        </p:nvSpPr>
        <p:spPr>
          <a:xfrm>
            <a:off x="1839531" y="3320150"/>
            <a:ext cx="4216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0" i="0" u="none" strike="noStrike">
                <a:effectLst/>
              </a:rPr>
              <a:t>The designated representative of each CAB member </a:t>
            </a:r>
            <a:r>
              <a:rPr lang="en-US" sz="1600"/>
              <a:t>is</a:t>
            </a:r>
            <a:r>
              <a:rPr lang="en-US" sz="1600" b="0" i="0" u="none" strike="noStrike">
                <a:effectLst/>
              </a:rPr>
              <a:t> granted full INCOSE membership for the years they serve as their organization’s CAB representative.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D63FF2-D244-FA3B-5A9E-260922828E00}"/>
              </a:ext>
            </a:extLst>
          </p:cNvPr>
          <p:cNvSpPr/>
          <p:nvPr/>
        </p:nvSpPr>
        <p:spPr>
          <a:xfrm>
            <a:off x="869122" y="497341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1F764-FCFC-B28C-6FF3-4AFC37AC0F07}"/>
              </a:ext>
            </a:extLst>
          </p:cNvPr>
          <p:cNvSpPr txBox="1"/>
          <p:nvPr/>
        </p:nvSpPr>
        <p:spPr>
          <a:xfrm>
            <a:off x="1902845" y="4693778"/>
            <a:ext cx="419315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98425"/>
            <a:r>
              <a:rPr lang="en-GB" sz="1600" b="0" i="0" u="none" strike="noStrike" baseline="0">
                <a:latin typeface="Calibri"/>
                <a:ea typeface="Calibri"/>
                <a:cs typeface="Calibri"/>
              </a:rPr>
              <a:t>Complimentary functions for CAB member representatives who attend the business meetings hosted by INCOSE with the INCOSE Board of Directors in attendance </a:t>
            </a:r>
            <a:r>
              <a:rPr lang="en-GB" sz="1600">
                <a:latin typeface="Calibri"/>
                <a:ea typeface="Calibri"/>
                <a:cs typeface="Calibri"/>
              </a:rPr>
              <a:t>to promote</a:t>
            </a:r>
            <a:r>
              <a:rPr lang="en-GB" sz="1600" b="0" i="0" u="none" strike="noStrike" baseline="0">
                <a:latin typeface="Calibri"/>
                <a:ea typeface="Calibri"/>
                <a:cs typeface="Calibri"/>
              </a:rPr>
              <a:t> networking and goodwill (e.g. CAB Dinner at IS, INCOSE Foundation Event at IW).</a:t>
            </a:r>
            <a:endParaRPr lang="en-US" sz="1600">
              <a:latin typeface="Calibri"/>
              <a:ea typeface="Calibri"/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F2BA76-1ABC-3F46-D9D7-277BAA297CDC}"/>
              </a:ext>
            </a:extLst>
          </p:cNvPr>
          <p:cNvSpPr/>
          <p:nvPr/>
        </p:nvSpPr>
        <p:spPr>
          <a:xfrm>
            <a:off x="869512" y="181899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B163B7-BCAC-CC15-8369-CF338F12DEAB}"/>
              </a:ext>
            </a:extLst>
          </p:cNvPr>
          <p:cNvSpPr txBox="1"/>
          <p:nvPr/>
        </p:nvSpPr>
        <p:spPr>
          <a:xfrm>
            <a:off x="7719807" y="1961200"/>
            <a:ext cx="4193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880" algn="l"/>
            <a:r>
              <a:rPr lang="en-GB" sz="1600" b="0" i="0" u="none" strike="noStrike" baseline="0">
                <a:latin typeface="Calibri" panose="020F0502020204030204" pitchFamily="34" charset="0"/>
              </a:rPr>
              <a:t>Complimentary Registration at the International Symposium.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pic>
        <p:nvPicPr>
          <p:cNvPr id="15" name="Graphic 14" descr="Cycle with people outline">
            <a:extLst>
              <a:ext uri="{FF2B5EF4-FFF2-40B4-BE49-F238E27FC236}">
                <a16:creationId xmlns:a16="http://schemas.microsoft.com/office/drawing/2014/main" id="{9D032DB6-ECDE-DFBE-4ECC-96F3F6554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4121" y="5013837"/>
            <a:ext cx="831482" cy="83148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EA91339-EC63-9407-653A-EA0634F5EAF2}"/>
              </a:ext>
            </a:extLst>
          </p:cNvPr>
          <p:cNvSpPr/>
          <p:nvPr/>
        </p:nvSpPr>
        <p:spPr>
          <a:xfrm>
            <a:off x="6737902" y="180500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Handshake outline">
            <a:extLst>
              <a:ext uri="{FF2B5EF4-FFF2-40B4-BE49-F238E27FC236}">
                <a16:creationId xmlns:a16="http://schemas.microsoft.com/office/drawing/2014/main" id="{BE1016B3-06D0-EDEF-588A-AAC3B0BE1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823" y="3482968"/>
            <a:ext cx="842780" cy="842780"/>
          </a:xfrm>
          <a:prstGeom prst="rect">
            <a:avLst/>
          </a:prstGeom>
        </p:spPr>
      </p:pic>
      <p:pic>
        <p:nvPicPr>
          <p:cNvPr id="18" name="Graphic 17" descr="Board Of Directors outline">
            <a:extLst>
              <a:ext uri="{FF2B5EF4-FFF2-40B4-BE49-F238E27FC236}">
                <a16:creationId xmlns:a16="http://schemas.microsoft.com/office/drawing/2014/main" id="{F7E4CE88-9175-159C-A70B-52CD57FF82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58659" y="1913109"/>
            <a:ext cx="680959" cy="680959"/>
          </a:xfrm>
          <a:prstGeom prst="rect">
            <a:avLst/>
          </a:prstGeom>
        </p:spPr>
      </p:pic>
      <p:pic>
        <p:nvPicPr>
          <p:cNvPr id="19" name="Graphic 18" descr="Newspaper outline">
            <a:extLst>
              <a:ext uri="{FF2B5EF4-FFF2-40B4-BE49-F238E27FC236}">
                <a16:creationId xmlns:a16="http://schemas.microsoft.com/office/drawing/2014/main" id="{0CF53688-6805-ACBB-9AEB-64FDA823AF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05367" y="5057778"/>
            <a:ext cx="787541" cy="787541"/>
          </a:xfrm>
          <a:prstGeom prst="rect">
            <a:avLst/>
          </a:prstGeom>
        </p:spPr>
      </p:pic>
      <p:pic>
        <p:nvPicPr>
          <p:cNvPr id="20" name="Graphic 19" descr="List outline">
            <a:extLst>
              <a:ext uri="{FF2B5EF4-FFF2-40B4-BE49-F238E27FC236}">
                <a16:creationId xmlns:a16="http://schemas.microsoft.com/office/drawing/2014/main" id="{D6EA9E0A-5FC5-8BE8-7E8A-30DDD74E56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31227" y="3501256"/>
            <a:ext cx="734251" cy="734251"/>
          </a:xfrm>
          <a:prstGeom prst="rect">
            <a:avLst/>
          </a:prstGeom>
        </p:spPr>
      </p:pic>
      <p:pic>
        <p:nvPicPr>
          <p:cNvPr id="21" name="Graphic 20" descr="Internet outline">
            <a:extLst>
              <a:ext uri="{FF2B5EF4-FFF2-40B4-BE49-F238E27FC236}">
                <a16:creationId xmlns:a16="http://schemas.microsoft.com/office/drawing/2014/main" id="{DA873F6A-6F7E-D646-A455-442885CA38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4252" y="1899818"/>
            <a:ext cx="739922" cy="73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94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AC557-97EE-4420-E090-59E778206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1F946E-FD97-A5A1-AD76-921AF56B1A7F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677108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Organization Membership Costs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5AFA9A45-2486-6328-75E1-72785216390D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7195A-437F-0D50-B547-B8270467AA50}"/>
              </a:ext>
            </a:extLst>
          </p:cNvPr>
          <p:cNvSpPr txBox="1"/>
          <p:nvPr/>
        </p:nvSpPr>
        <p:spPr>
          <a:xfrm>
            <a:off x="426593" y="1658158"/>
            <a:ext cx="536246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CAB Membership Fees are Annual based on Organization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Multi-year membership - 3yrs., 5% discount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Multi-year membership - 5 yrs., 10% discount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CAB Membership requires a first year non-recurring initiation fee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CAB Memberships include CAB Associate Accounts included at no additional costs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CAB associate accounts allow organization members access to many of the INCOSE Products with the goal that they transition to full members and further consider SE certifications</a:t>
            </a:r>
            <a:endParaRPr lang="en-GB" sz="1800" b="0" i="0" u="none" strike="noStrike" baseline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6C0ABB-C956-AB37-6963-3F0E6A51E8C8}"/>
              </a:ext>
            </a:extLst>
          </p:cNvPr>
          <p:cNvSpPr txBox="1"/>
          <p:nvPr/>
        </p:nvSpPr>
        <p:spPr>
          <a:xfrm>
            <a:off x="875763" y="5721021"/>
            <a:ext cx="4771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embership fee depends on the size of the CAB organization.  Also discounts for international CAB members in certain countries with low incomes.</a:t>
            </a:r>
            <a:endParaRPr lang="en-GB" sz="1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50861B-F0DC-49D0-1C6C-82111F785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585" y="1502797"/>
            <a:ext cx="6052738" cy="442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68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D62E4-72D4-31E4-8775-BE758D70E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177779E-4D0D-9201-BB89-1F752A156594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677108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Optima"/>
                <a:ea typeface="+mj-ea"/>
                <a:cs typeface="+mj-cs"/>
              </a:rPr>
              <a:t>CAB Associate Membership Benefits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8F5DED1B-54F5-8AF8-99CA-8AB284013C45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76D08-4CDA-7E17-825F-144A6839E38F}"/>
              </a:ext>
            </a:extLst>
          </p:cNvPr>
          <p:cNvSpPr txBox="1"/>
          <p:nvPr/>
        </p:nvSpPr>
        <p:spPr>
          <a:xfrm>
            <a:off x="1147830" y="1766226"/>
            <a:ext cx="46412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>
                <a:latin typeface="Calibri" panose="020F0502020204030204" pitchFamily="34" charset="0"/>
              </a:rPr>
              <a:t>CAB Associates have access to Member Services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>
                <a:latin typeface="Calibri" panose="020F0502020204030204" pitchFamily="34" charset="0"/>
              </a:rPr>
              <a:t>Participation in Webinars and SE Community Offerings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>
                <a:latin typeface="Calibri" panose="020F0502020204030204" pitchFamily="34" charset="0"/>
              </a:rPr>
              <a:t>Access to the Professional Development Portal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>
                <a:latin typeface="Calibri" panose="020F0502020204030204" pitchFamily="34" charset="0"/>
              </a:rPr>
              <a:t>Access to many current and archived softcopy products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>
                <a:latin typeface="Calibri" panose="020F0502020204030204" pitchFamily="34" charset="0"/>
              </a:rPr>
              <a:t>Video recordings of INCOSE Tutorials and keynote IS Presentations (Delayed)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785A3-4A63-B7C4-D410-63AE490E1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377" y="1244008"/>
            <a:ext cx="5475223" cy="536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20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82DFE-D881-04FE-C623-551776F40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7B6A467-B89F-CA6D-D60C-475DD665FE57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1031051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CAB Membership Opportunities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55FC8A6-6162-2E6C-A181-7A0B3EB22FFD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EC3922-C05C-7590-9E04-3A6D12EB1E04}"/>
              </a:ext>
            </a:extLst>
          </p:cNvPr>
          <p:cNvSpPr/>
          <p:nvPr/>
        </p:nvSpPr>
        <p:spPr>
          <a:xfrm>
            <a:off x="4565991" y="1533144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FB26A2A-6FE5-A958-DB0F-991C5FEA468D}"/>
              </a:ext>
            </a:extLst>
          </p:cNvPr>
          <p:cNvSpPr txBox="1">
            <a:spLocks/>
          </p:cNvSpPr>
          <p:nvPr/>
        </p:nvSpPr>
        <p:spPr>
          <a:xfrm>
            <a:off x="2043422" y="4370447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E656E05-4672-21E3-83A8-1CE744D8FD17}"/>
              </a:ext>
            </a:extLst>
          </p:cNvPr>
          <p:cNvSpPr txBox="1">
            <a:spLocks/>
          </p:cNvSpPr>
          <p:nvPr/>
        </p:nvSpPr>
        <p:spPr>
          <a:xfrm>
            <a:off x="6110078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87A068-9784-A433-E4E2-AFF1E809EDC4}"/>
              </a:ext>
            </a:extLst>
          </p:cNvPr>
          <p:cNvSpPr/>
          <p:nvPr/>
        </p:nvSpPr>
        <p:spPr>
          <a:xfrm>
            <a:off x="1852259" y="1541532"/>
            <a:ext cx="2125054" cy="21250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6BD902-E2DE-B544-C190-7B23FC7D2CC9}"/>
              </a:ext>
            </a:extLst>
          </p:cNvPr>
          <p:cNvSpPr/>
          <p:nvPr/>
        </p:nvSpPr>
        <p:spPr>
          <a:xfrm>
            <a:off x="4518081" y="4010065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7D187E-E9B1-97E3-B019-AC39C0154CB7}"/>
              </a:ext>
            </a:extLst>
          </p:cNvPr>
          <p:cNvSpPr/>
          <p:nvPr/>
        </p:nvSpPr>
        <p:spPr>
          <a:xfrm>
            <a:off x="7108911" y="1493742"/>
            <a:ext cx="2162394" cy="21623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88F873-F579-F7FD-DBE5-BEBBB53336D9}"/>
              </a:ext>
            </a:extLst>
          </p:cNvPr>
          <p:cNvSpPr/>
          <p:nvPr/>
        </p:nvSpPr>
        <p:spPr>
          <a:xfrm>
            <a:off x="1879085" y="4010065"/>
            <a:ext cx="2176580" cy="2176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93C038-3F69-0BE7-F597-1FAB0B0E4D8F}"/>
              </a:ext>
            </a:extLst>
          </p:cNvPr>
          <p:cNvSpPr txBox="1"/>
          <p:nvPr/>
        </p:nvSpPr>
        <p:spPr>
          <a:xfrm>
            <a:off x="4650936" y="1820120"/>
            <a:ext cx="1975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Guides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6731CF-A242-EA4C-71AB-6CF88E1791DE}"/>
              </a:ext>
            </a:extLst>
          </p:cNvPr>
          <p:cNvSpPr txBox="1"/>
          <p:nvPr/>
        </p:nvSpPr>
        <p:spPr>
          <a:xfrm>
            <a:off x="2043422" y="1716239"/>
            <a:ext cx="1760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Systems Engineering Vision 2035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04FAF4-DA64-B81C-F301-26F705935BC9}"/>
              </a:ext>
            </a:extLst>
          </p:cNvPr>
          <p:cNvSpPr txBox="1"/>
          <p:nvPr/>
        </p:nvSpPr>
        <p:spPr>
          <a:xfrm>
            <a:off x="7380115" y="1651345"/>
            <a:ext cx="16156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/>
              </a:rPr>
              <a:t>INSIGHT Magazine</a:t>
            </a:r>
            <a:r>
              <a:rPr lang="en-US" sz="1600" b="1">
                <a:solidFill>
                  <a:schemeClr val="accent1"/>
                </a:solidFill>
                <a:cs typeface="Arial"/>
              </a:rPr>
              <a:t>*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0CF33D-4818-7251-9562-2CE2823DA956}"/>
              </a:ext>
            </a:extLst>
          </p:cNvPr>
          <p:cNvSpPr txBox="1"/>
          <p:nvPr/>
        </p:nvSpPr>
        <p:spPr>
          <a:xfrm>
            <a:off x="2169614" y="4212598"/>
            <a:ext cx="1595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INCOSE SE Handbook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B650BFD-F3F3-E39C-249F-F306713B02BE}"/>
              </a:ext>
            </a:extLst>
          </p:cNvPr>
          <p:cNvSpPr/>
          <p:nvPr/>
        </p:nvSpPr>
        <p:spPr>
          <a:xfrm>
            <a:off x="7125901" y="404124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19B7DD-8B67-435B-FFC3-011F70A91CE2}"/>
              </a:ext>
            </a:extLst>
          </p:cNvPr>
          <p:cNvSpPr txBox="1"/>
          <p:nvPr/>
        </p:nvSpPr>
        <p:spPr>
          <a:xfrm>
            <a:off x="4688055" y="4186089"/>
            <a:ext cx="180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Members Newsletter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BD8D8A-89A4-51DC-51C3-76BD25691F34}"/>
              </a:ext>
            </a:extLst>
          </p:cNvPr>
          <p:cNvSpPr txBox="1"/>
          <p:nvPr/>
        </p:nvSpPr>
        <p:spPr>
          <a:xfrm>
            <a:off x="7287667" y="4212598"/>
            <a:ext cx="18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Systems Engineering Journal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E1329375-49F2-088F-BB3B-C9ED3641A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88" y="4797373"/>
            <a:ext cx="910174" cy="1177872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0D7D1CEB-7F29-7C88-0424-E533AC36F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27" y="2324426"/>
            <a:ext cx="817351" cy="1058751"/>
          </a:xfrm>
          <a:prstGeom prst="rect">
            <a:avLst/>
          </a:prstGeom>
        </p:spPr>
      </p:pic>
      <p:pic>
        <p:nvPicPr>
          <p:cNvPr id="20" name="Picture 19" descr="A picture containing text, electronics, blue&#10;&#10;Description automatically generated">
            <a:extLst>
              <a:ext uri="{FF2B5EF4-FFF2-40B4-BE49-F238E27FC236}">
                <a16:creationId xmlns:a16="http://schemas.microsoft.com/office/drawing/2014/main" id="{43286591-50DC-836D-CBF2-E4646BE6B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831" y="2498854"/>
            <a:ext cx="771853" cy="9417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6B329-1027-7FD1-D586-4FEFCF4F5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2415" y="4847275"/>
            <a:ext cx="812580" cy="1159061"/>
          </a:xfrm>
          <a:prstGeom prst="rect">
            <a:avLst/>
          </a:prstGeom>
        </p:spPr>
      </p:pic>
      <p:pic>
        <p:nvPicPr>
          <p:cNvPr id="22" name="Picture 21" descr="A picture containing text, screenshot, person, person&#10;&#10;Description automatically generated">
            <a:extLst>
              <a:ext uri="{FF2B5EF4-FFF2-40B4-BE49-F238E27FC236}">
                <a16:creationId xmlns:a16="http://schemas.microsoft.com/office/drawing/2014/main" id="{DD126C5F-E124-C8D3-3E6E-D30F8F68C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22" y="2381432"/>
            <a:ext cx="834018" cy="10286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2AE64A-AE8D-3C8C-C776-B96F4346D6C0}"/>
              </a:ext>
            </a:extLst>
          </p:cNvPr>
          <p:cNvSpPr txBox="1"/>
          <p:nvPr/>
        </p:nvSpPr>
        <p:spPr>
          <a:xfrm>
            <a:off x="5887690" y="6136781"/>
            <a:ext cx="16156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ea typeface="Calibri"/>
                <a:cs typeface="Arial"/>
              </a:rPr>
              <a:t>*Available for an extra fee</a:t>
            </a:r>
          </a:p>
        </p:txBody>
      </p:sp>
      <p:pic>
        <p:nvPicPr>
          <p:cNvPr id="44" name="Picture 43" descr="Text&#10;&#10;Description automatically generated with medium confidence">
            <a:extLst>
              <a:ext uri="{FF2B5EF4-FFF2-40B4-BE49-F238E27FC236}">
                <a16:creationId xmlns:a16="http://schemas.microsoft.com/office/drawing/2014/main" id="{DF1EE004-0DF6-4434-D8FA-BA10D1B4FF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69" y="4805266"/>
            <a:ext cx="913094" cy="120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77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3BAD5-98EF-693C-E0DB-B3717330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19F803-1DFE-9907-6D30-858BF7C65A3E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1031051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CAB Membership Opportunities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Professional Development (*Full Membership required)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B0627937-939F-00BE-9015-DCF29990F448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6C9787D-CC97-2100-4A80-326004AD4838}"/>
              </a:ext>
            </a:extLst>
          </p:cNvPr>
          <p:cNvSpPr txBox="1">
            <a:spLocks/>
          </p:cNvSpPr>
          <p:nvPr/>
        </p:nvSpPr>
        <p:spPr>
          <a:xfrm>
            <a:off x="2043422" y="4370447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D49A2FA-F0E7-5D15-4974-9C529ACA7E17}"/>
              </a:ext>
            </a:extLst>
          </p:cNvPr>
          <p:cNvSpPr txBox="1">
            <a:spLocks/>
          </p:cNvSpPr>
          <p:nvPr/>
        </p:nvSpPr>
        <p:spPr>
          <a:xfrm>
            <a:off x="6110078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6CC407B-5AD8-5C4A-2D85-B14AC7B3AAFF}"/>
              </a:ext>
            </a:extLst>
          </p:cNvPr>
          <p:cNvSpPr/>
          <p:nvPr/>
        </p:nvSpPr>
        <p:spPr>
          <a:xfrm>
            <a:off x="4473006" y="1537599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6882D88-BCAA-0105-5323-7EFEB225BB2A}"/>
              </a:ext>
            </a:extLst>
          </p:cNvPr>
          <p:cNvSpPr txBox="1">
            <a:spLocks/>
          </p:cNvSpPr>
          <p:nvPr/>
        </p:nvSpPr>
        <p:spPr>
          <a:xfrm>
            <a:off x="1998347" y="4370447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961986B4-272D-DFF3-5DA1-8B342491B9CF}"/>
              </a:ext>
            </a:extLst>
          </p:cNvPr>
          <p:cNvSpPr txBox="1">
            <a:spLocks/>
          </p:cNvSpPr>
          <p:nvPr/>
        </p:nvSpPr>
        <p:spPr>
          <a:xfrm>
            <a:off x="6065003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B53193A-6542-436C-DA9F-191FE30B9E03}"/>
              </a:ext>
            </a:extLst>
          </p:cNvPr>
          <p:cNvSpPr/>
          <p:nvPr/>
        </p:nvSpPr>
        <p:spPr>
          <a:xfrm>
            <a:off x="1807184" y="1541532"/>
            <a:ext cx="2125054" cy="21250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3279AF-4AF3-C891-8B41-C7BB86F582E5}"/>
              </a:ext>
            </a:extLst>
          </p:cNvPr>
          <p:cNvSpPr/>
          <p:nvPr/>
        </p:nvSpPr>
        <p:spPr>
          <a:xfrm>
            <a:off x="7080826" y="1514120"/>
            <a:ext cx="2162394" cy="21623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CE9F51D-A7B7-927F-97EC-9562D7710F77}"/>
              </a:ext>
            </a:extLst>
          </p:cNvPr>
          <p:cNvSpPr/>
          <p:nvPr/>
        </p:nvSpPr>
        <p:spPr>
          <a:xfrm>
            <a:off x="1834010" y="4010065"/>
            <a:ext cx="2176580" cy="2176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1E5F15-10E9-A9CE-DF3A-EE4C960ADE19}"/>
              </a:ext>
            </a:extLst>
          </p:cNvPr>
          <p:cNvSpPr txBox="1"/>
          <p:nvPr/>
        </p:nvSpPr>
        <p:spPr>
          <a:xfrm>
            <a:off x="1881954" y="1716069"/>
            <a:ext cx="197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Professional Development Portal (PDP)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20D38F-CEBD-5DEB-B9ED-FF311242DCEE}"/>
              </a:ext>
            </a:extLst>
          </p:cNvPr>
          <p:cNvSpPr txBox="1"/>
          <p:nvPr/>
        </p:nvSpPr>
        <p:spPr>
          <a:xfrm>
            <a:off x="4665372" y="1690116"/>
            <a:ext cx="1760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Technical Leadership Institute *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3C7862-499A-9E71-D138-BF7DC360EF1B}"/>
              </a:ext>
            </a:extLst>
          </p:cNvPr>
          <p:cNvSpPr txBox="1"/>
          <p:nvPr/>
        </p:nvSpPr>
        <p:spPr>
          <a:xfrm>
            <a:off x="7307820" y="1867771"/>
            <a:ext cx="1615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Certification *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2110DD-2878-EDF8-CBE6-B4ADCA19FBA1}"/>
              </a:ext>
            </a:extLst>
          </p:cNvPr>
          <p:cNvSpPr txBox="1"/>
          <p:nvPr/>
        </p:nvSpPr>
        <p:spPr>
          <a:xfrm>
            <a:off x="2124539" y="4304372"/>
            <a:ext cx="1595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Mentoring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1A2BFAE-2B0E-40C4-578C-EECDF085E892}"/>
              </a:ext>
            </a:extLst>
          </p:cNvPr>
          <p:cNvSpPr/>
          <p:nvPr/>
        </p:nvSpPr>
        <p:spPr>
          <a:xfrm>
            <a:off x="7080826" y="404124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FFF01A-9679-E2D9-C010-485A3B35C1BD}"/>
              </a:ext>
            </a:extLst>
          </p:cNvPr>
          <p:cNvSpPr txBox="1"/>
          <p:nvPr/>
        </p:nvSpPr>
        <p:spPr>
          <a:xfrm>
            <a:off x="7215700" y="4151826"/>
            <a:ext cx="186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Systems Engineering Tools Database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38D2B880-C798-24B2-BA44-E8D345E66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08" y="2620793"/>
            <a:ext cx="988045" cy="763489"/>
          </a:xfrm>
          <a:prstGeom prst="rect">
            <a:avLst/>
          </a:prstGeom>
        </p:spPr>
      </p:pic>
      <p:pic>
        <p:nvPicPr>
          <p:cNvPr id="38" name="Picture 37" descr="A picture containing text, circle, logo, electric blue&#10;&#10;Description automatically generated">
            <a:extLst>
              <a:ext uri="{FF2B5EF4-FFF2-40B4-BE49-F238E27FC236}">
                <a16:creationId xmlns:a16="http://schemas.microsoft.com/office/drawing/2014/main" id="{73666958-1749-789C-74F1-03EE3617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44" y="2540773"/>
            <a:ext cx="989803" cy="945628"/>
          </a:xfrm>
          <a:prstGeom prst="rect">
            <a:avLst/>
          </a:prstGeom>
        </p:spPr>
      </p:pic>
      <p:pic>
        <p:nvPicPr>
          <p:cNvPr id="39" name="Picture 38" descr="A picture containing text, trademark, logo, circle&#10;&#10;Description automatically generated">
            <a:extLst>
              <a:ext uri="{FF2B5EF4-FFF2-40B4-BE49-F238E27FC236}">
                <a16:creationId xmlns:a16="http://schemas.microsoft.com/office/drawing/2014/main" id="{7C46C2F9-3D2D-654B-C892-5FFEC2627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09" y="2506015"/>
            <a:ext cx="1752904" cy="521456"/>
          </a:xfrm>
          <a:prstGeom prst="rect">
            <a:avLst/>
          </a:prstGeom>
        </p:spPr>
      </p:pic>
      <p:pic>
        <p:nvPicPr>
          <p:cNvPr id="41" name="Picture 40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046FB47-DAD8-4464-3228-A392576F3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127" y="5228284"/>
            <a:ext cx="1690882" cy="338554"/>
          </a:xfrm>
          <a:prstGeom prst="rect">
            <a:avLst/>
          </a:prstGeom>
        </p:spPr>
      </p:pic>
      <p:pic>
        <p:nvPicPr>
          <p:cNvPr id="42" name="Picture 41" descr="A couple of wom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3124BD9-BE31-5EA9-C57C-0DB5A43C65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32441" r="15265"/>
          <a:stretch/>
        </p:blipFill>
        <p:spPr>
          <a:xfrm>
            <a:off x="2328763" y="5024987"/>
            <a:ext cx="1187072" cy="793305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CF24E05C-40EA-0877-E58B-E40BAD56C89B}"/>
              </a:ext>
            </a:extLst>
          </p:cNvPr>
          <p:cNvSpPr/>
          <p:nvPr/>
        </p:nvSpPr>
        <p:spPr>
          <a:xfrm>
            <a:off x="4473006" y="404124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68AE48-5613-77DA-3C47-527A1FFAB23E}"/>
              </a:ext>
            </a:extLst>
          </p:cNvPr>
          <p:cNvSpPr txBox="1"/>
          <p:nvPr/>
        </p:nvSpPr>
        <p:spPr>
          <a:xfrm>
            <a:off x="4642763" y="4149981"/>
            <a:ext cx="1805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Systems Engineering Body of Knowledge</a:t>
            </a:r>
          </a:p>
        </p:txBody>
      </p:sp>
      <p:pic>
        <p:nvPicPr>
          <p:cNvPr id="46" name="Picture 45" descr="A picture containing text, computer, computer, screenshot&#10;&#10;Description automatically generated">
            <a:extLst>
              <a:ext uri="{FF2B5EF4-FFF2-40B4-BE49-F238E27FC236}">
                <a16:creationId xmlns:a16="http://schemas.microsoft.com/office/drawing/2014/main" id="{6D229C1B-610B-2FDB-8E53-4C3B7143E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45" y="5013999"/>
            <a:ext cx="1652874" cy="5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10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9" descr="A group of people sitting around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93496FE9-AB3C-0598-4C7F-4BEDF0356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3" r="1" b="7745"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61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FFEDA-32CB-C267-D758-0BD3FE4D0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FA91614-40F1-FD5E-5AC6-89BB5B882BD3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1031051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CAB Membership Opportunities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Conferences and Events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FC98BB2-FC25-D464-B972-B471D0F0954D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936596-0470-4D33-7AFD-293B934573E2}"/>
              </a:ext>
            </a:extLst>
          </p:cNvPr>
          <p:cNvSpPr/>
          <p:nvPr/>
        </p:nvSpPr>
        <p:spPr>
          <a:xfrm>
            <a:off x="4545172" y="1630452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A54AF2A-BB06-A857-D812-7D9C65E8E929}"/>
              </a:ext>
            </a:extLst>
          </p:cNvPr>
          <p:cNvSpPr txBox="1">
            <a:spLocks/>
          </p:cNvSpPr>
          <p:nvPr/>
        </p:nvSpPr>
        <p:spPr>
          <a:xfrm>
            <a:off x="2075619" y="4479918"/>
            <a:ext cx="1935943" cy="1981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234F9A1A-196F-C4DE-0BC3-3EB3EC8BC5DF}"/>
              </a:ext>
            </a:extLst>
          </p:cNvPr>
          <p:cNvSpPr txBox="1">
            <a:spLocks/>
          </p:cNvSpPr>
          <p:nvPr/>
        </p:nvSpPr>
        <p:spPr>
          <a:xfrm>
            <a:off x="6142275" y="5192907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00CABE7-F7C2-4EC9-2EF3-5C2EB4463049}"/>
              </a:ext>
            </a:extLst>
          </p:cNvPr>
          <p:cNvSpPr/>
          <p:nvPr/>
        </p:nvSpPr>
        <p:spPr>
          <a:xfrm>
            <a:off x="1884456" y="1651003"/>
            <a:ext cx="2125054" cy="21250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E23C6E-CF09-9E64-171F-066A4C6CDB91}"/>
              </a:ext>
            </a:extLst>
          </p:cNvPr>
          <p:cNvSpPr/>
          <p:nvPr/>
        </p:nvSpPr>
        <p:spPr>
          <a:xfrm>
            <a:off x="4550278" y="4119536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F02C0B3-400F-55D9-E55F-1ABBE9702D7C}"/>
              </a:ext>
            </a:extLst>
          </p:cNvPr>
          <p:cNvSpPr/>
          <p:nvPr/>
        </p:nvSpPr>
        <p:spPr>
          <a:xfrm>
            <a:off x="7374948" y="1630139"/>
            <a:ext cx="2162394" cy="21623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53F9B7ED-1427-939B-8C48-725B7065C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38" y="2504116"/>
            <a:ext cx="625981" cy="67293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471840-C743-83DE-962C-B7684AF51D26}"/>
              </a:ext>
            </a:extLst>
          </p:cNvPr>
          <p:cNvSpPr txBox="1"/>
          <p:nvPr/>
        </p:nvSpPr>
        <p:spPr>
          <a:xfrm>
            <a:off x="2167162" y="1939751"/>
            <a:ext cx="1536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Annual International Symposium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25007F-7535-1ECD-5FD9-FC8413DA1B72}"/>
              </a:ext>
            </a:extLst>
          </p:cNvPr>
          <p:cNvSpPr txBox="1"/>
          <p:nvPr/>
        </p:nvSpPr>
        <p:spPr>
          <a:xfrm>
            <a:off x="4831879" y="1908643"/>
            <a:ext cx="1605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Annual International Workshop </a:t>
            </a:r>
            <a:endParaRPr lang="en-US" sz="16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0126EB-24DE-BDDB-9453-FB020E1C104D}"/>
              </a:ext>
            </a:extLst>
          </p:cNvPr>
          <p:cNvSpPr txBox="1"/>
          <p:nvPr/>
        </p:nvSpPr>
        <p:spPr>
          <a:xfrm>
            <a:off x="7443108" y="1974380"/>
            <a:ext cx="1860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Regiona</a:t>
            </a:r>
            <a:r>
              <a:rPr lang="en-US" sz="1600" b="1">
                <a:solidFill>
                  <a:schemeClr val="accent1"/>
                </a:solidFill>
                <a:cs typeface="Arial" panose="020B0604020202020204" pitchFamily="34" charset="0"/>
              </a:rPr>
              <a:t>l Events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8A81C60-E764-1D92-149F-E643332C7667}"/>
              </a:ext>
            </a:extLst>
          </p:cNvPr>
          <p:cNvSpPr/>
          <p:nvPr/>
        </p:nvSpPr>
        <p:spPr>
          <a:xfrm>
            <a:off x="7465738" y="4128631"/>
            <a:ext cx="2145404" cy="2145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2C62B2-5993-FEF4-18B0-8C355E97E4C9}"/>
              </a:ext>
            </a:extLst>
          </p:cNvPr>
          <p:cNvSpPr txBox="1"/>
          <p:nvPr/>
        </p:nvSpPr>
        <p:spPr>
          <a:xfrm>
            <a:off x="4715568" y="4515319"/>
            <a:ext cx="18054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Virtual Community Events &amp; Webinars</a:t>
            </a:r>
            <a:endParaRPr lang="en-US" sz="13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421699-3C8E-8421-6CAC-B724091AF6EA}"/>
              </a:ext>
            </a:extLst>
          </p:cNvPr>
          <p:cNvSpPr txBox="1"/>
          <p:nvPr/>
        </p:nvSpPr>
        <p:spPr>
          <a:xfrm>
            <a:off x="7588846" y="4504208"/>
            <a:ext cx="194679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Working Groups &amp; Initiative Events and Meetings </a:t>
            </a:r>
            <a:endParaRPr lang="en-US" sz="13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41" name="Picture 4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75ED18-7BA4-70A4-8F8C-3B826DCBC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81" y="5077473"/>
            <a:ext cx="1805454" cy="706039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C535E232-8292-A4F4-5BB9-E8B47FD155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22391" b="22657"/>
          <a:stretch/>
        </p:blipFill>
        <p:spPr>
          <a:xfrm>
            <a:off x="8469169" y="2539928"/>
            <a:ext cx="923422" cy="545852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43D0CE53-16FC-063E-9765-FDFD88D0A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78" y="5188773"/>
            <a:ext cx="962184" cy="344461"/>
          </a:xfrm>
          <a:prstGeom prst="rect">
            <a:avLst/>
          </a:prstGeom>
        </p:spPr>
      </p:pic>
      <p:pic>
        <p:nvPicPr>
          <p:cNvPr id="45" name="Picture 44" descr="A picture containing logo&#10;&#10;Description automatically generated">
            <a:extLst>
              <a:ext uri="{FF2B5EF4-FFF2-40B4-BE49-F238E27FC236}">
                <a16:creationId xmlns:a16="http://schemas.microsoft.com/office/drawing/2014/main" id="{04C258C7-4E08-DD69-DF8D-E1B23473E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6" t="12394" r="17408" b="10064"/>
          <a:stretch/>
        </p:blipFill>
        <p:spPr>
          <a:xfrm>
            <a:off x="8085121" y="5520038"/>
            <a:ext cx="842167" cy="692497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CD5F9A31-C0F3-3B95-D9B3-DD52016B8F3F}"/>
              </a:ext>
            </a:extLst>
          </p:cNvPr>
          <p:cNvSpPr/>
          <p:nvPr/>
        </p:nvSpPr>
        <p:spPr>
          <a:xfrm>
            <a:off x="1825874" y="4082898"/>
            <a:ext cx="2176580" cy="2176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7E03F1-670D-2B33-2C13-E865DA7B9DA7}"/>
              </a:ext>
            </a:extLst>
          </p:cNvPr>
          <p:cNvSpPr txBox="1"/>
          <p:nvPr/>
        </p:nvSpPr>
        <p:spPr>
          <a:xfrm>
            <a:off x="1886412" y="4354004"/>
            <a:ext cx="20977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Europe, Middle East, </a:t>
            </a:r>
            <a:b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</a:br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Africa (EMEA) Workshop </a:t>
            </a:r>
            <a:b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</a:br>
            <a:r>
              <a:rPr lang="en-US" sz="1300" b="1" i="0">
                <a:solidFill>
                  <a:schemeClr val="accent1"/>
                </a:solidFill>
                <a:effectLst/>
                <a:cs typeface="Arial" panose="020B0604020202020204" pitchFamily="34" charset="0"/>
              </a:rPr>
              <a:t>and Systems Engineering Conference (WSEC) 2023</a:t>
            </a:r>
            <a:endParaRPr lang="en-US" sz="13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33" name="Picture 3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C481E49-D572-94FD-CB9F-96A2CBD52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9745" r="4087" b="10257"/>
          <a:stretch/>
        </p:blipFill>
        <p:spPr>
          <a:xfrm>
            <a:off x="2181751" y="5448184"/>
            <a:ext cx="1436373" cy="430209"/>
          </a:xfrm>
          <a:prstGeom prst="rect">
            <a:avLst/>
          </a:prstGeom>
          <a:ln>
            <a:noFill/>
          </a:ln>
        </p:spPr>
      </p:pic>
      <p:pic>
        <p:nvPicPr>
          <p:cNvPr id="48" name="Picture 47" descr="A black background with text and a green globe&#10;&#10;Description automatically generated">
            <a:extLst>
              <a:ext uri="{FF2B5EF4-FFF2-40B4-BE49-F238E27FC236}">
                <a16:creationId xmlns:a16="http://schemas.microsoft.com/office/drawing/2014/main" id="{42A2B1C4-55C5-A227-A186-EF4B3D3928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15" y="2825165"/>
            <a:ext cx="1525987" cy="504847"/>
          </a:xfrm>
          <a:prstGeom prst="rect">
            <a:avLst/>
          </a:prstGeom>
        </p:spPr>
      </p:pic>
      <p:pic>
        <p:nvPicPr>
          <p:cNvPr id="50" name="Picture 49" descr="A blue and black logo&#10;&#10;Description automatically generated">
            <a:extLst>
              <a:ext uri="{FF2B5EF4-FFF2-40B4-BE49-F238E27FC236}">
                <a16:creationId xmlns:a16="http://schemas.microsoft.com/office/drawing/2014/main" id="{5486C34C-7375-4515-28F4-FAE86DE4E3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07" y="2794057"/>
            <a:ext cx="1716933" cy="56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12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4CE86-2DFB-2CDC-BDDD-04872B58A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D6CCDD-CEA1-30A1-402D-219AA5248779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1031051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CAB Membership Opportunities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Working group Membership (Full Membership required)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3369CA4A-D75F-5D46-31DE-EF4FB55C862C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9516E7A-849B-73AD-1B2E-508D54120C7C}"/>
              </a:ext>
            </a:extLst>
          </p:cNvPr>
          <p:cNvSpPr txBox="1">
            <a:spLocks/>
          </p:cNvSpPr>
          <p:nvPr/>
        </p:nvSpPr>
        <p:spPr>
          <a:xfrm>
            <a:off x="6110078" y="5083436"/>
            <a:ext cx="2040085" cy="13563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4AFD86-7EC1-7F69-EC73-EA0A3B3154DF}"/>
              </a:ext>
            </a:extLst>
          </p:cNvPr>
          <p:cNvSpPr txBox="1"/>
          <p:nvPr/>
        </p:nvSpPr>
        <p:spPr>
          <a:xfrm>
            <a:off x="1629841" y="1295783"/>
            <a:ext cx="8669868" cy="419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  <a:buSzPct val="110000"/>
            </a:pPr>
            <a:r>
              <a:rPr lang="en-US" sz="2000" spc="-67">
                <a:cs typeface="Arial"/>
              </a:rPr>
              <a:t>INCOSE's over 50 active working groups include: </a:t>
            </a:r>
            <a:endParaRPr lang="en-GB" sz="2000" spc="-67">
              <a:cs typeface="Arial" panose="020B0604020202020204" pitchFamily="34" charset="0"/>
            </a:endParaRPr>
          </a:p>
        </p:txBody>
      </p:sp>
      <p:sp>
        <p:nvSpPr>
          <p:cNvPr id="25" name="Oval 20">
            <a:extLst>
              <a:ext uri="{FF2B5EF4-FFF2-40B4-BE49-F238E27FC236}">
                <a16:creationId xmlns:a16="http://schemas.microsoft.com/office/drawing/2014/main" id="{A0DEB7C8-B66F-EFAD-74E6-7332FBC09767}"/>
              </a:ext>
            </a:extLst>
          </p:cNvPr>
          <p:cNvSpPr/>
          <p:nvPr/>
        </p:nvSpPr>
        <p:spPr>
          <a:xfrm>
            <a:off x="2083788" y="4626028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Group of people with solid fill">
            <a:extLst>
              <a:ext uri="{FF2B5EF4-FFF2-40B4-BE49-F238E27FC236}">
                <a16:creationId xmlns:a16="http://schemas.microsoft.com/office/drawing/2014/main" id="{1955803F-8CC0-7DAC-BBA9-02B0F7D86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0955" y="4692779"/>
            <a:ext cx="547260" cy="547260"/>
          </a:xfrm>
          <a:prstGeom prst="rect">
            <a:avLst/>
          </a:prstGeom>
        </p:spPr>
      </p:pic>
      <p:sp>
        <p:nvSpPr>
          <p:cNvPr id="27" name="TextBox 36">
            <a:extLst>
              <a:ext uri="{FF2B5EF4-FFF2-40B4-BE49-F238E27FC236}">
                <a16:creationId xmlns:a16="http://schemas.microsoft.com/office/drawing/2014/main" id="{9590A587-CCAC-C03E-8E05-735D6EBCFEB6}"/>
              </a:ext>
            </a:extLst>
          </p:cNvPr>
          <p:cNvSpPr txBox="1"/>
          <p:nvPr/>
        </p:nvSpPr>
        <p:spPr>
          <a:xfrm>
            <a:off x="3335903" y="5535708"/>
            <a:ext cx="16656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Discuss, collaborate, share in person, and online with a wide diversity of interests.  </a:t>
            </a:r>
          </a:p>
        </p:txBody>
      </p:sp>
      <p:sp>
        <p:nvSpPr>
          <p:cNvPr id="28" name="TextBox 39">
            <a:extLst>
              <a:ext uri="{FF2B5EF4-FFF2-40B4-BE49-F238E27FC236}">
                <a16:creationId xmlns:a16="http://schemas.microsoft.com/office/drawing/2014/main" id="{B0DB5769-378D-5432-7347-22783D8D5FB0}"/>
              </a:ext>
            </a:extLst>
          </p:cNvPr>
          <p:cNvSpPr txBox="1"/>
          <p:nvPr/>
        </p:nvSpPr>
        <p:spPr>
          <a:xfrm>
            <a:off x="6764298" y="5521560"/>
            <a:ext cx="1708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GB" sz="1400" b="0" i="0" cap="none">
                <a:cs typeface="Arial" panose="020B0604020202020204" pitchFamily="34" charset="0"/>
              </a:rPr>
              <a:t>Create products to advance the state, art and practice of systems engineering.</a:t>
            </a:r>
            <a:endParaRPr lang="en-US" sz="1400" cap="none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29" name="TextBox 42">
            <a:extLst>
              <a:ext uri="{FF2B5EF4-FFF2-40B4-BE49-F238E27FC236}">
                <a16:creationId xmlns:a16="http://schemas.microsoft.com/office/drawing/2014/main" id="{E6DA316E-D4C2-7971-A52D-E69CF4831137}"/>
              </a:ext>
            </a:extLst>
          </p:cNvPr>
          <p:cNvSpPr txBox="1"/>
          <p:nvPr/>
        </p:nvSpPr>
        <p:spPr>
          <a:xfrm>
            <a:off x="5043070" y="5535708"/>
            <a:ext cx="1708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Help develop and review international standards</a:t>
            </a:r>
          </a:p>
        </p:txBody>
      </p:sp>
      <p:sp>
        <p:nvSpPr>
          <p:cNvPr id="30" name="TextBox 48">
            <a:extLst>
              <a:ext uri="{FF2B5EF4-FFF2-40B4-BE49-F238E27FC236}">
                <a16:creationId xmlns:a16="http://schemas.microsoft.com/office/drawing/2014/main" id="{E49AC0D8-8CBD-99C0-6E54-64BA1ACB4FDD}"/>
              </a:ext>
            </a:extLst>
          </p:cNvPr>
          <p:cNvSpPr txBox="1"/>
          <p:nvPr/>
        </p:nvSpPr>
        <p:spPr>
          <a:xfrm>
            <a:off x="8450334" y="5521560"/>
            <a:ext cx="1729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WGs run events, workshops, panels and much more</a:t>
            </a:r>
          </a:p>
        </p:txBody>
      </p:sp>
      <p:sp>
        <p:nvSpPr>
          <p:cNvPr id="31" name="Oval 35">
            <a:extLst>
              <a:ext uri="{FF2B5EF4-FFF2-40B4-BE49-F238E27FC236}">
                <a16:creationId xmlns:a16="http://schemas.microsoft.com/office/drawing/2014/main" id="{B8B62C4E-A5CE-7BDE-50AB-F62C78B450DC}"/>
              </a:ext>
            </a:extLst>
          </p:cNvPr>
          <p:cNvSpPr/>
          <p:nvPr/>
        </p:nvSpPr>
        <p:spPr>
          <a:xfrm>
            <a:off x="3759539" y="4606079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51" descr="Users with solid fill">
            <a:extLst>
              <a:ext uri="{FF2B5EF4-FFF2-40B4-BE49-F238E27FC236}">
                <a16:creationId xmlns:a16="http://schemas.microsoft.com/office/drawing/2014/main" id="{99B00E84-3F5E-9936-D141-CB37DACB9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4928" y="4686001"/>
            <a:ext cx="633454" cy="633454"/>
          </a:xfrm>
          <a:prstGeom prst="rect">
            <a:avLst/>
          </a:prstGeom>
        </p:spPr>
      </p:pic>
      <p:sp>
        <p:nvSpPr>
          <p:cNvPr id="33" name="Oval 38">
            <a:extLst>
              <a:ext uri="{FF2B5EF4-FFF2-40B4-BE49-F238E27FC236}">
                <a16:creationId xmlns:a16="http://schemas.microsoft.com/office/drawing/2014/main" id="{E031E2E4-FB18-2D36-A0E8-CB5F3FD9EA7E}"/>
              </a:ext>
            </a:extLst>
          </p:cNvPr>
          <p:cNvSpPr/>
          <p:nvPr/>
        </p:nvSpPr>
        <p:spPr>
          <a:xfrm>
            <a:off x="7209315" y="4630250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53" descr="Books with solid fill">
            <a:extLst>
              <a:ext uri="{FF2B5EF4-FFF2-40B4-BE49-F238E27FC236}">
                <a16:creationId xmlns:a16="http://schemas.microsoft.com/office/drawing/2014/main" id="{9513AC3C-7350-3D99-8874-F86D2096AA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3956" y="4721944"/>
            <a:ext cx="622532" cy="622532"/>
          </a:xfrm>
          <a:prstGeom prst="rect">
            <a:avLst/>
          </a:prstGeom>
        </p:spPr>
      </p:pic>
      <p:sp>
        <p:nvSpPr>
          <p:cNvPr id="35" name="Oval 41">
            <a:extLst>
              <a:ext uri="{FF2B5EF4-FFF2-40B4-BE49-F238E27FC236}">
                <a16:creationId xmlns:a16="http://schemas.microsoft.com/office/drawing/2014/main" id="{C088D05D-5C6E-4EBA-13A6-7F50B4176B22}"/>
              </a:ext>
            </a:extLst>
          </p:cNvPr>
          <p:cNvSpPr/>
          <p:nvPr/>
        </p:nvSpPr>
        <p:spPr>
          <a:xfrm>
            <a:off x="5588778" y="4606079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c 55" descr="Globe with solid fill">
            <a:extLst>
              <a:ext uri="{FF2B5EF4-FFF2-40B4-BE49-F238E27FC236}">
                <a16:creationId xmlns:a16="http://schemas.microsoft.com/office/drawing/2014/main" id="{3672030A-DAE0-1D1A-C990-AAC829F64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87375" y="4688240"/>
            <a:ext cx="622532" cy="622532"/>
          </a:xfrm>
          <a:prstGeom prst="rect">
            <a:avLst/>
          </a:prstGeom>
        </p:spPr>
      </p:pic>
      <p:sp>
        <p:nvSpPr>
          <p:cNvPr id="37" name="Oval 47">
            <a:extLst>
              <a:ext uri="{FF2B5EF4-FFF2-40B4-BE49-F238E27FC236}">
                <a16:creationId xmlns:a16="http://schemas.microsoft.com/office/drawing/2014/main" id="{DE3E532B-378A-3887-6BCE-467A474B44A3}"/>
              </a:ext>
            </a:extLst>
          </p:cNvPr>
          <p:cNvSpPr/>
          <p:nvPr/>
        </p:nvSpPr>
        <p:spPr>
          <a:xfrm>
            <a:off x="8905917" y="4642139"/>
            <a:ext cx="818414" cy="81841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57" descr="Boardroom with solid fill">
            <a:extLst>
              <a:ext uri="{FF2B5EF4-FFF2-40B4-BE49-F238E27FC236}">
                <a16:creationId xmlns:a16="http://schemas.microsoft.com/office/drawing/2014/main" id="{E03DF109-7094-61A2-11D2-B5DBA32AEA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94603" y="4742344"/>
            <a:ext cx="613171" cy="61317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B405818-4034-AA93-9B25-AB6F06A41F98}"/>
              </a:ext>
            </a:extLst>
          </p:cNvPr>
          <p:cNvSpPr txBox="1"/>
          <p:nvPr/>
        </p:nvSpPr>
        <p:spPr>
          <a:xfrm>
            <a:off x="1607020" y="4127558"/>
            <a:ext cx="8669868" cy="419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  <a:buSzPct val="110000"/>
            </a:pPr>
            <a:r>
              <a:rPr lang="en-US" sz="2000" spc="-67">
                <a:cs typeface="Arial" panose="020B0604020202020204" pitchFamily="34" charset="0"/>
              </a:rPr>
              <a:t>The value of working groups: </a:t>
            </a:r>
            <a:endParaRPr lang="en-GB" sz="2000" spc="-67" err="1">
              <a:cs typeface="Arial" panose="020B0604020202020204" pitchFamily="34" charset="0"/>
            </a:endParaRP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E2E01B47-47EC-BAD1-DC9C-B73707873C38}"/>
              </a:ext>
            </a:extLst>
          </p:cNvPr>
          <p:cNvSpPr txBox="1"/>
          <p:nvPr/>
        </p:nvSpPr>
        <p:spPr>
          <a:xfrm>
            <a:off x="1562852" y="5555181"/>
            <a:ext cx="1665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 cap="all"/>
            </a:pPr>
            <a:r>
              <a:rPr lang="en-US" sz="1400" cap="none">
                <a:ea typeface="Open Sans" pitchFamily="2" charset="0"/>
                <a:cs typeface="Arial" panose="020B0604020202020204" pitchFamily="34" charset="0"/>
              </a:rPr>
              <a:t>Working groups are the resource practitioners need.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C7EC49-DF37-A54E-AD17-54078A1DDB78}"/>
              </a:ext>
            </a:extLst>
          </p:cNvPr>
          <p:cNvSpPr txBox="1"/>
          <p:nvPr/>
        </p:nvSpPr>
        <p:spPr>
          <a:xfrm>
            <a:off x="1655623" y="1747106"/>
            <a:ext cx="251312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Agile Systems and Systems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Architecture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Artificial Intelligence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Automotive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Competency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Complex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Configuration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Critical Infrastructure and Recovery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Decision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err="1"/>
              <a:t>Defense</a:t>
            </a:r>
            <a:r>
              <a:rPr lang="en-GB" sz="1200"/>
              <a:t>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E7B17D-0C13-CE7D-BC62-8B390D636020}"/>
              </a:ext>
            </a:extLst>
          </p:cNvPr>
          <p:cNvSpPr txBox="1"/>
          <p:nvPr/>
        </p:nvSpPr>
        <p:spPr>
          <a:xfrm>
            <a:off x="4168746" y="1687686"/>
            <a:ext cx="2513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Digital Engineering Information Exchange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Empowering Women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Enterprise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Healthcare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Human Systems Integration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Information Communications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Infrastructure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Integration, Verification &amp; Validation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MBSE Initiative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1BCC07-6CBF-D33A-779A-3575C0446A6D}"/>
              </a:ext>
            </a:extLst>
          </p:cNvPr>
          <p:cNvSpPr txBox="1"/>
          <p:nvPr/>
        </p:nvSpPr>
        <p:spPr>
          <a:xfrm>
            <a:off x="6603544" y="1687686"/>
            <a:ext cx="2513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Natural Systems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PM-SE Integration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Product Line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Requirements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Smart Cities Initiative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Social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Space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Systems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Systems Engineering and </a:t>
            </a:r>
            <a:r>
              <a:rPr lang="en-GB" sz="1200" err="1"/>
              <a:t>Lawmaking</a:t>
            </a:r>
            <a:endParaRPr lang="en-GB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Systems Engineering Quality Management </a:t>
            </a:r>
          </a:p>
        </p:txBody>
      </p:sp>
    </p:spTree>
    <p:extLst>
      <p:ext uri="{BB962C8B-B14F-4D97-AF65-F5344CB8AC3E}">
        <p14:creationId xmlns:p14="http://schemas.microsoft.com/office/powerpoint/2010/main" val="3114541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262B9-B2F3-77F4-F372-9E25DE7C8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884FBBE-D390-1CEB-420E-799AA6AF3666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677108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solidFill>
                  <a:srgbClr val="2971A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Conclusion</a:t>
            </a:r>
            <a:endParaRPr lang="en-US" b="1">
              <a:solidFill>
                <a:srgbClr val="2971A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9CD3F853-3F2D-1734-1F90-B5139C9B6BDF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19BBE4-86E3-91F8-F387-0F8E31212D41}"/>
              </a:ext>
            </a:extLst>
          </p:cNvPr>
          <p:cNvSpPr txBox="1"/>
          <p:nvPr/>
        </p:nvSpPr>
        <p:spPr>
          <a:xfrm>
            <a:off x="1564783" y="1859340"/>
            <a:ext cx="757760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a CAB Member Organization you:</a:t>
            </a:r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Help INCOSE to shape the Systems Engineering landscape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Network with worldwide SE industry leaders and CAB colleagues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Influence INCOSE Working Groups which develop future SE processes, procedures, and products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Have access to extensive INCOSE resources through your CAB Associates and full members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Demonstrate your organization’s commitment to systems engineering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63DEFE-337D-6C07-CDE0-151241B18892}"/>
              </a:ext>
            </a:extLst>
          </p:cNvPr>
          <p:cNvSpPr txBox="1"/>
          <p:nvPr/>
        </p:nvSpPr>
        <p:spPr>
          <a:xfrm>
            <a:off x="2538749" y="5558998"/>
            <a:ext cx="6094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22300">
              <a:spcBef>
                <a:spcPct val="0"/>
              </a:spcBef>
              <a:spcAft>
                <a:spcPts val="1200"/>
              </a:spcAft>
            </a:pPr>
            <a:r>
              <a:rPr lang="en-US" sz="2000" b="1">
                <a:solidFill>
                  <a:srgbClr val="4472C4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www.incose.org/cab</a:t>
            </a:r>
          </a:p>
        </p:txBody>
      </p:sp>
    </p:spTree>
    <p:extLst>
      <p:ext uri="{BB962C8B-B14F-4D97-AF65-F5344CB8AC3E}">
        <p14:creationId xmlns:p14="http://schemas.microsoft.com/office/powerpoint/2010/main" val="3923189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F0F061-30A5-9A8A-7EFB-D5AE952DABB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39861" y="3676631"/>
            <a:ext cx="1879600" cy="1879600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883342" y="2630469"/>
            <a:ext cx="2787137" cy="1129940"/>
          </a:xfrm>
        </p:spPr>
        <p:txBody>
          <a:bodyPr/>
          <a:lstStyle/>
          <a:p>
            <a:r>
              <a:rPr lang="en-US" sz="2000" b="1">
                <a:solidFill>
                  <a:srgbClr val="4472C4"/>
                </a:solidFill>
                <a:ea typeface="Open Sans" pitchFamily="2" charset="0"/>
                <a:cs typeface="Open Sans" pitchFamily="2" charset="0"/>
              </a:rPr>
              <a:t>www.incose.org/cab</a:t>
            </a:r>
          </a:p>
          <a:p>
            <a:endParaRPr lang="en-GB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0724" y="986443"/>
            <a:ext cx="4364156" cy="1266477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accent1"/>
                </a:solidFill>
                <a:latin typeface="Arial" panose="020B0604020202020204" pitchFamily="34" charset="0"/>
              </a:rPr>
              <a:t>Let’s connect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8331200" y="1213167"/>
            <a:ext cx="3251200" cy="452967"/>
          </a:xfrm>
        </p:spPr>
        <p:txBody>
          <a:bodyPr>
            <a:normAutofit/>
          </a:bodyPr>
          <a:lstStyle/>
          <a:p>
            <a:r>
              <a:rPr lang="en-US" dirty="0"/>
              <a:t>Mike Dahlberg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8331200" y="1630905"/>
            <a:ext cx="3251200" cy="355600"/>
          </a:xfrm>
        </p:spPr>
        <p:txBody>
          <a:bodyPr>
            <a:normAutofit/>
          </a:bodyPr>
          <a:lstStyle/>
          <a:p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CAB Chair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1"/>
          </p:nvPr>
        </p:nvSpPr>
        <p:spPr>
          <a:xfrm>
            <a:off x="8369315" y="2075939"/>
            <a:ext cx="3251200" cy="802902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michael.dahlberg@incose.net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8331200" y="4005042"/>
            <a:ext cx="3251200" cy="452967"/>
          </a:xfrm>
        </p:spPr>
        <p:txBody>
          <a:bodyPr/>
          <a:lstStyle/>
          <a:p>
            <a:r>
              <a:rPr lang="en-US" dirty="0"/>
              <a:t>Bob </a:t>
            </a:r>
            <a:r>
              <a:rPr lang="en-US" dirty="0" err="1"/>
              <a:t>Bordley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3"/>
          </p:nvPr>
        </p:nvSpPr>
        <p:spPr>
          <a:xfrm>
            <a:off x="8331200" y="4458010"/>
            <a:ext cx="3251200" cy="355600"/>
          </a:xfrm>
        </p:spPr>
        <p:txBody>
          <a:bodyPr>
            <a:normAutofit/>
          </a:bodyPr>
          <a:lstStyle/>
          <a:p>
            <a:r>
              <a:rPr lang="en-US" sz="1600"/>
              <a:t>CAB Co-Chair</a:t>
            </a:r>
            <a:endParaRPr lang="en-GB" sz="160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8331200" y="4813610"/>
            <a:ext cx="3251200" cy="1071031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robert.bordley@incose.net </a:t>
            </a:r>
          </a:p>
        </p:txBody>
      </p:sp>
      <p:sp>
        <p:nvSpPr>
          <p:cNvPr id="41" name="Freeform 5"/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Placeholder 20" descr="A person in a suit&#10;&#10;Description automatically generated">
            <a:extLst>
              <a:ext uri="{FF2B5EF4-FFF2-40B4-BE49-F238E27FC236}">
                <a16:creationId xmlns:a16="http://schemas.microsoft.com/office/drawing/2014/main" id="{0B60C104-2B9F-E21C-C2DD-57BA80B6425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" r="8350"/>
          <a:stretch>
            <a:fillRect/>
          </a:stretch>
        </p:blipFill>
        <p:spPr>
          <a:xfrm>
            <a:off x="6096000" y="1046705"/>
            <a:ext cx="1879600" cy="187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52F30C-1E5A-5CBA-7644-29EFC0F70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64" y="3509791"/>
            <a:ext cx="2195814" cy="21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91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55E23150-41E7-12EF-2D5F-DB02CE304E6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22469" y="3130551"/>
            <a:ext cx="4391491" cy="596900"/>
          </a:xfrm>
        </p:spPr>
        <p:txBody>
          <a:bodyPr/>
          <a:lstStyle/>
          <a:p>
            <a:r>
              <a:rPr lang="en-US"/>
              <a:t>Thank you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696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dark&#10;&#10;Description automatically generated">
            <a:extLst>
              <a:ext uri="{FF2B5EF4-FFF2-40B4-BE49-F238E27FC236}">
                <a16:creationId xmlns:a16="http://schemas.microsoft.com/office/drawing/2014/main" id="{E5AF9D11-5EAE-9EDA-9390-87E60E8A87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366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F166AC-6307-49B5-93B3-B3A73910C8F8}"/>
              </a:ext>
            </a:extLst>
          </p:cNvPr>
          <p:cNvSpPr/>
          <p:nvPr/>
        </p:nvSpPr>
        <p:spPr>
          <a:xfrm>
            <a:off x="1363809" y="0"/>
            <a:ext cx="9464385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45F26-353D-4500-9BC1-CE4E6D97BF46}"/>
              </a:ext>
            </a:extLst>
          </p:cNvPr>
          <p:cNvSpPr txBox="1"/>
          <p:nvPr/>
        </p:nvSpPr>
        <p:spPr>
          <a:xfrm>
            <a:off x="1363808" y="457545"/>
            <a:ext cx="94643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64042D1-7377-8F05-1C99-FAF390306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rcRect l="8130" t="14794" r="12503" b="15640"/>
          <a:stretch/>
        </p:blipFill>
        <p:spPr>
          <a:xfrm>
            <a:off x="5089235" y="1334175"/>
            <a:ext cx="2013527" cy="1403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EF3A7F-9D88-8434-F29F-7E7B8BC19ADF}"/>
              </a:ext>
            </a:extLst>
          </p:cNvPr>
          <p:cNvSpPr txBox="1"/>
          <p:nvPr/>
        </p:nvSpPr>
        <p:spPr>
          <a:xfrm>
            <a:off x="1363808" y="3237813"/>
            <a:ext cx="94643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 better world through a systems approach</a:t>
            </a:r>
          </a:p>
          <a:p>
            <a:pPr algn="ctr"/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more information contact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cab-inquires@incose.net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www.incose.org/cab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38BC65-E13A-EAA7-CDF0-E92412370B19}"/>
              </a:ext>
            </a:extLst>
          </p:cNvPr>
          <p:cNvSpPr txBox="1"/>
          <p:nvPr/>
        </p:nvSpPr>
        <p:spPr>
          <a:xfrm>
            <a:off x="1363807" y="2898485"/>
            <a:ext cx="9464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International Council on Systems Engineering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11A3F-704E-6D99-D77E-64E71BCA700E}"/>
              </a:ext>
            </a:extLst>
          </p:cNvPr>
          <p:cNvSpPr txBox="1"/>
          <p:nvPr/>
        </p:nvSpPr>
        <p:spPr>
          <a:xfrm>
            <a:off x="7330747" y="6191912"/>
            <a:ext cx="10176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INCOSE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A4B8A0-AF9D-6018-9FB2-E9375703819A}"/>
              </a:ext>
            </a:extLst>
          </p:cNvPr>
          <p:cNvSpPr txBox="1"/>
          <p:nvPr/>
        </p:nvSpPr>
        <p:spPr>
          <a:xfrm>
            <a:off x="3344885" y="6191912"/>
            <a:ext cx="11726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@INCOSE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E61392-CCD5-2C39-C682-D571E424DE29}"/>
              </a:ext>
            </a:extLst>
          </p:cNvPr>
          <p:cNvSpPr txBox="1"/>
          <p:nvPr/>
        </p:nvSpPr>
        <p:spPr>
          <a:xfrm>
            <a:off x="5977601" y="6191912"/>
            <a:ext cx="14109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@incose_org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6FD2B4-A5F8-4952-1C49-A1DF60534F6E}"/>
              </a:ext>
            </a:extLst>
          </p:cNvPr>
          <p:cNvSpPr txBox="1"/>
          <p:nvPr/>
        </p:nvSpPr>
        <p:spPr>
          <a:xfrm>
            <a:off x="4632269" y="6191912"/>
            <a:ext cx="14109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@incose_org</a:t>
            </a:r>
            <a:endParaRPr lang="en-GB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0A648E-4FF6-8808-7482-8BB133A1C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6926" y="5544532"/>
            <a:ext cx="612817" cy="612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A4BC76-8F3E-3098-21C8-A0CD0AC9CC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2977" y="5489595"/>
            <a:ext cx="667755" cy="6677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3C5A3D-0FE6-7FDB-1B58-D6039DFFE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1762" y="5362243"/>
            <a:ext cx="795108" cy="7951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AE7B96-BB0D-E270-82DC-5D2F86A81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9102" y="5458177"/>
            <a:ext cx="699175" cy="6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60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1687092" y="454798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5A9936BA-FD4F-AB57-A828-03404286BD30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7D574-2E7B-BE33-7EAF-B118658DDE8F}"/>
              </a:ext>
            </a:extLst>
          </p:cNvPr>
          <p:cNvSpPr txBox="1"/>
          <p:nvPr/>
        </p:nvSpPr>
        <p:spPr>
          <a:xfrm>
            <a:off x="1579273" y="2049664"/>
            <a:ext cx="60949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INCOSE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INCOSE Corporate Advisory Board (CAB)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 Membership Opportunities and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GB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26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DF668-2FA6-5711-5A0A-FE280351C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5807981-6F75-D74A-DDE1-36E526F33321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INCOSE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FB80935C-76EE-0F56-64AC-C4C82E5AE673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1B9D53-E67A-8A99-38B8-CCBC37373FA1}"/>
              </a:ext>
            </a:extLst>
          </p:cNvPr>
          <p:cNvSpPr txBox="1"/>
          <p:nvPr/>
        </p:nvSpPr>
        <p:spPr>
          <a:xfrm>
            <a:off x="1579273" y="2049664"/>
            <a:ext cx="956095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With over 30 years of experience, we are shaping the future of systems engineering.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INCOSE is the premier choice of systems engineers for professional development.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We interact with systems engineers across the globe on a daily basis to advance the state of the profession/discipline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1716A-0B65-DB28-BBD5-192F86AC5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533" y="4154567"/>
            <a:ext cx="885188" cy="885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AFAC0-55DD-1E3A-D1EB-83FEE8B43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162" y="4158433"/>
            <a:ext cx="885188" cy="881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2338CB-DDE0-3D00-63CE-D455C0146A87}"/>
              </a:ext>
            </a:extLst>
          </p:cNvPr>
          <p:cNvSpPr txBox="1"/>
          <p:nvPr/>
        </p:nvSpPr>
        <p:spPr>
          <a:xfrm>
            <a:off x="2219668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21,000+ </a:t>
            </a:r>
          </a:p>
          <a:p>
            <a:pPr algn="ctr"/>
            <a:r>
              <a:rPr lang="en-GB"/>
              <a:t>Members and CAB Associates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6CFC6-338D-1AF5-A011-67AE94C7F6BF}"/>
              </a:ext>
            </a:extLst>
          </p:cNvPr>
          <p:cNvSpPr txBox="1"/>
          <p:nvPr/>
        </p:nvSpPr>
        <p:spPr>
          <a:xfrm>
            <a:off x="4169737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130+</a:t>
            </a:r>
          </a:p>
          <a:p>
            <a:pPr algn="ctr"/>
            <a:r>
              <a:rPr lang="en-GB"/>
              <a:t>Corporate Members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40B81-DFBE-31E1-A6A4-063035C7BCF7}"/>
              </a:ext>
            </a:extLst>
          </p:cNvPr>
          <p:cNvSpPr txBox="1"/>
          <p:nvPr/>
        </p:nvSpPr>
        <p:spPr>
          <a:xfrm>
            <a:off x="5841979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50+</a:t>
            </a:r>
          </a:p>
          <a:p>
            <a:pPr algn="ctr"/>
            <a:r>
              <a:rPr lang="en-GB"/>
              <a:t>Working Groups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DAA859-E84E-1F84-92CC-5EAE28BBDD2E}"/>
              </a:ext>
            </a:extLst>
          </p:cNvPr>
          <p:cNvSpPr txBox="1"/>
          <p:nvPr/>
        </p:nvSpPr>
        <p:spPr>
          <a:xfrm>
            <a:off x="7357344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65</a:t>
            </a:r>
          </a:p>
          <a:p>
            <a:pPr algn="ctr"/>
            <a:r>
              <a:rPr lang="en-GB"/>
              <a:t>Chapters Worldwide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945B16-A78C-A0AA-D35E-DC6E9ACFC0D9}"/>
              </a:ext>
            </a:extLst>
          </p:cNvPr>
          <p:cNvSpPr txBox="1"/>
          <p:nvPr/>
        </p:nvSpPr>
        <p:spPr>
          <a:xfrm>
            <a:off x="8857236" y="5244494"/>
            <a:ext cx="1636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75</a:t>
            </a:r>
          </a:p>
          <a:p>
            <a:pPr algn="ctr"/>
            <a:r>
              <a:rPr lang="en-GB"/>
              <a:t>Countries Worldwide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D46736-E67A-7A49-1610-309039392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788" y="4154567"/>
            <a:ext cx="885189" cy="9754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E5325E-712D-AA54-3A19-D480FA0C4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394" y="4228615"/>
            <a:ext cx="1440841" cy="811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909993-E68D-2E7C-15C1-530827B2E1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6148" y="4194887"/>
            <a:ext cx="1214414" cy="87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10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E2A56-6F1D-7968-069E-9392AF390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1135DC7-C42A-6E59-3450-62D5FE78695A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and Mission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D70AD90A-A208-35A3-710E-CD9D18C981ED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0C67448-B6D7-E542-265B-238C01B914F7}"/>
              </a:ext>
            </a:extLst>
          </p:cNvPr>
          <p:cNvSpPr/>
          <p:nvPr/>
        </p:nvSpPr>
        <p:spPr>
          <a:xfrm>
            <a:off x="8239699" y="1856190"/>
            <a:ext cx="1244009" cy="1244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645558-43D0-04BD-D62F-B428EFB42FC3}"/>
              </a:ext>
            </a:extLst>
          </p:cNvPr>
          <p:cNvSpPr/>
          <p:nvPr/>
        </p:nvSpPr>
        <p:spPr>
          <a:xfrm>
            <a:off x="6202201" y="1856191"/>
            <a:ext cx="1244009" cy="1244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4577F7-7AC3-9130-45C1-99D36494FB04}"/>
              </a:ext>
            </a:extLst>
          </p:cNvPr>
          <p:cNvSpPr/>
          <p:nvPr/>
        </p:nvSpPr>
        <p:spPr>
          <a:xfrm>
            <a:off x="4132902" y="1805142"/>
            <a:ext cx="1244009" cy="1244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7C513E9B-3C9F-96C1-CE02-478D1D13F9B0}"/>
              </a:ext>
            </a:extLst>
          </p:cNvPr>
          <p:cNvSpPr txBox="1">
            <a:spLocks/>
          </p:cNvSpPr>
          <p:nvPr/>
        </p:nvSpPr>
        <p:spPr>
          <a:xfrm>
            <a:off x="1768706" y="3436971"/>
            <a:ext cx="2023463" cy="990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/>
              <a:t>Vision</a:t>
            </a:r>
          </a:p>
          <a:p>
            <a:pPr marL="0" indent="0">
              <a:buNone/>
            </a:pPr>
            <a:r>
              <a:rPr lang="en-US" sz="1600"/>
              <a:t>A better world through a systems approach.</a:t>
            </a:r>
            <a:endParaRPr lang="en-GB" sz="1600"/>
          </a:p>
          <a:p>
            <a:pPr marL="0" indent="0" algn="ctr">
              <a:buNone/>
            </a:pPr>
            <a:endParaRPr lang="en-GB" sz="2000" b="1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377A9F6-0B5D-F705-9CE9-3343EDB7CD22}"/>
              </a:ext>
            </a:extLst>
          </p:cNvPr>
          <p:cNvSpPr txBox="1">
            <a:spLocks/>
          </p:cNvSpPr>
          <p:nvPr/>
        </p:nvSpPr>
        <p:spPr>
          <a:xfrm>
            <a:off x="3821193" y="3429000"/>
            <a:ext cx="2005119" cy="2861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/>
              <a:t>Mission</a:t>
            </a:r>
          </a:p>
          <a:p>
            <a:pPr marL="0" indent="0">
              <a:buNone/>
            </a:pPr>
            <a:r>
              <a:rPr lang="en-US" sz="1600"/>
              <a:t>To address complex societal and technical challenges by enabling, promoting, and advancing Systems Engineering and systems approaches.</a:t>
            </a:r>
            <a:endParaRPr lang="en-GB" sz="1600"/>
          </a:p>
          <a:p>
            <a:pPr marL="0" indent="0" algn="ctr">
              <a:buNone/>
            </a:pPr>
            <a:endParaRPr lang="en-GB" sz="2000" b="1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4F2DB670-4B8F-BD7A-73D8-7DE8DF62D29B}"/>
              </a:ext>
            </a:extLst>
          </p:cNvPr>
          <p:cNvSpPr txBox="1">
            <a:spLocks/>
          </p:cNvSpPr>
          <p:nvPr/>
        </p:nvSpPr>
        <p:spPr>
          <a:xfrm>
            <a:off x="5833023" y="3433114"/>
            <a:ext cx="1982366" cy="328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/>
              <a:t>Objective</a:t>
            </a:r>
          </a:p>
          <a:p>
            <a:pPr marL="0" indent="0">
              <a:buNone/>
            </a:pPr>
            <a:r>
              <a:rPr lang="en-US" sz="1600"/>
              <a:t>Global leader for systems engineering professionals for career development.</a:t>
            </a:r>
            <a:endParaRPr lang="en-GB" sz="1600"/>
          </a:p>
          <a:p>
            <a:pPr marL="0" indent="0" algn="ctr">
              <a:buNone/>
            </a:pPr>
            <a:endParaRPr lang="en-GB" sz="2000" b="1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32050E3A-AD01-3936-7774-A22B6CE275AD}"/>
              </a:ext>
            </a:extLst>
          </p:cNvPr>
          <p:cNvSpPr txBox="1">
            <a:spLocks/>
          </p:cNvSpPr>
          <p:nvPr/>
        </p:nvSpPr>
        <p:spPr>
          <a:xfrm>
            <a:off x="7844094" y="3434606"/>
            <a:ext cx="2035221" cy="3272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/>
              <a:t>Future</a:t>
            </a:r>
          </a:p>
          <a:p>
            <a:pPr marL="0" indent="0">
              <a:buNone/>
            </a:pPr>
            <a:r>
              <a:rPr lang="en-US" sz="1600"/>
              <a:t>Lead the future of systems engineering, academically, in emerging domains, and in practice.</a:t>
            </a:r>
            <a:endParaRPr lang="en-GB" sz="1600"/>
          </a:p>
          <a:p>
            <a:pPr marL="0" indent="0" algn="ctr">
              <a:buNone/>
            </a:pPr>
            <a:endParaRPr lang="en-GB" sz="2000" b="1"/>
          </a:p>
        </p:txBody>
      </p:sp>
      <p:pic>
        <p:nvPicPr>
          <p:cNvPr id="33" name="Graphic 32" descr="Rocket outline">
            <a:extLst>
              <a:ext uri="{FF2B5EF4-FFF2-40B4-BE49-F238E27FC236}">
                <a16:creationId xmlns:a16="http://schemas.microsoft.com/office/drawing/2014/main" id="{4918D025-7751-6F61-08BF-A0C05FA15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14473" y="1977142"/>
            <a:ext cx="1002104" cy="1002104"/>
          </a:xfrm>
          <a:prstGeom prst="rect">
            <a:avLst/>
          </a:prstGeom>
        </p:spPr>
      </p:pic>
      <p:pic>
        <p:nvPicPr>
          <p:cNvPr id="35" name="Graphic 34" descr="Target outline">
            <a:extLst>
              <a:ext uri="{FF2B5EF4-FFF2-40B4-BE49-F238E27FC236}">
                <a16:creationId xmlns:a16="http://schemas.microsoft.com/office/drawing/2014/main" id="{32A4A8F3-2D19-166A-BD6F-860044951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4001" y="1887992"/>
            <a:ext cx="1180409" cy="1180409"/>
          </a:xfrm>
          <a:prstGeom prst="rect">
            <a:avLst/>
          </a:prstGeom>
        </p:spPr>
      </p:pic>
      <p:pic>
        <p:nvPicPr>
          <p:cNvPr id="36" name="Graphic 35" descr="Stopwatch 66% outline">
            <a:extLst>
              <a:ext uri="{FF2B5EF4-FFF2-40B4-BE49-F238E27FC236}">
                <a16:creationId xmlns:a16="http://schemas.microsoft.com/office/drawing/2014/main" id="{B5D405C9-77D8-A02B-6924-9D11D3AAF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1500" y="1887992"/>
            <a:ext cx="1180408" cy="1180408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DE032E6C-4BEA-8B36-B0E9-E9FC45D1000B}"/>
              </a:ext>
            </a:extLst>
          </p:cNvPr>
          <p:cNvSpPr/>
          <p:nvPr/>
        </p:nvSpPr>
        <p:spPr>
          <a:xfrm>
            <a:off x="2063603" y="1820263"/>
            <a:ext cx="1244009" cy="124400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87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Eye outline">
            <a:extLst>
              <a:ext uri="{FF2B5EF4-FFF2-40B4-BE49-F238E27FC236}">
                <a16:creationId xmlns:a16="http://schemas.microsoft.com/office/drawing/2014/main" id="{5EB7B4C8-5AE3-4642-6906-657A2AFFB1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63603" y="1830360"/>
            <a:ext cx="1244009" cy="12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39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C0977-0989-E394-3E74-80F36CB66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493BAF-7F52-E71E-71EF-4B0D5B2E465F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Join INCOSE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0E3D5C02-A403-A72E-545B-01470270DB51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1B9BB9-BFEF-D7B2-B706-B6DEE1453B6B}"/>
              </a:ext>
            </a:extLst>
          </p:cNvPr>
          <p:cNvSpPr txBox="1"/>
          <p:nvPr/>
        </p:nvSpPr>
        <p:spPr>
          <a:xfrm>
            <a:off x="1579273" y="1296249"/>
            <a:ext cx="871517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INCOSE is the global Systems Engineering professional society – providing the </a:t>
            </a:r>
            <a:r>
              <a:rPr lang="en-US" sz="2000" b="1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opportunity for life-long learnin</a:t>
            </a: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g in systems approaches.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A community of peers, </a:t>
            </a:r>
            <a:r>
              <a:rPr lang="en-US" sz="2000" b="1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resources</a:t>
            </a: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for your </a:t>
            </a:r>
            <a:r>
              <a:rPr lang="en-US" sz="2000" b="1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career</a:t>
            </a: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, and a place </a:t>
            </a:r>
            <a:b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to be a </a:t>
            </a:r>
            <a:r>
              <a:rPr lang="en-US" sz="2000" b="1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leader.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INCOSE members stand out and are often sought after as </a:t>
            </a:r>
            <a:r>
              <a:rPr lang="en-US" sz="2000" b="1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experts</a:t>
            </a: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. </a:t>
            </a:r>
            <a:b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INCOSE members share practices and learn from each other.  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INCOSE members create </a:t>
            </a:r>
            <a:r>
              <a:rPr lang="en-US" sz="2000" b="1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products</a:t>
            </a: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, produce </a:t>
            </a:r>
            <a:r>
              <a:rPr lang="en-US" sz="2000" b="1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events</a:t>
            </a: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and represent </a:t>
            </a:r>
            <a:b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the organization in international forums.  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INCOSE members increase the body of knowledge and </a:t>
            </a:r>
            <a:r>
              <a:rPr lang="en-US" sz="2000" b="1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advance </a:t>
            </a:r>
            <a:br>
              <a:rPr lang="en-US" sz="2000" b="1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</a:br>
            <a:r>
              <a:rPr lang="en-US" sz="2000" b="1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the practice </a:t>
            </a: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of systems engineering.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Network</a:t>
            </a: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with </a:t>
            </a:r>
            <a:r>
              <a:rPr lang="en-US" sz="20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over</a:t>
            </a: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 21,000+ members in 75 countries.</a:t>
            </a:r>
          </a:p>
          <a:p>
            <a:pPr marL="285750" indent="-285750" defTabSz="6223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Increase your professional stature with the INCOSE Systems Engineering Professional </a:t>
            </a:r>
            <a:r>
              <a:rPr lang="en-US" sz="2000" b="1" kern="120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Certification.</a:t>
            </a:r>
            <a:endParaRPr lang="en-US" sz="2000" kern="1200"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566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FC279-B7BF-2365-E9E5-3E8820FEC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8B50560-CE0D-840D-4888-A5618EA58805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 Benefits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FA6093B4-0FAF-92B6-0D24-4DEF496A07FA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EE906A6-4EDD-BA99-46C4-7374462AB2A2}"/>
              </a:ext>
            </a:extLst>
          </p:cNvPr>
          <p:cNvSpPr/>
          <p:nvPr/>
        </p:nvSpPr>
        <p:spPr>
          <a:xfrm>
            <a:off x="934584" y="141596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D1A052-8EB4-30E2-0BF5-51C9499FC023}"/>
              </a:ext>
            </a:extLst>
          </p:cNvPr>
          <p:cNvSpPr/>
          <p:nvPr/>
        </p:nvSpPr>
        <p:spPr>
          <a:xfrm>
            <a:off x="934584" y="261660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F342A0-22ED-166D-F334-92D88B14938E}"/>
              </a:ext>
            </a:extLst>
          </p:cNvPr>
          <p:cNvSpPr/>
          <p:nvPr/>
        </p:nvSpPr>
        <p:spPr>
          <a:xfrm>
            <a:off x="6795526" y="1415967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C4FCF5-51B5-6E1D-772E-F54BCD6E67A9}"/>
              </a:ext>
            </a:extLst>
          </p:cNvPr>
          <p:cNvSpPr/>
          <p:nvPr/>
        </p:nvSpPr>
        <p:spPr>
          <a:xfrm>
            <a:off x="6795526" y="2650910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45982-6B02-1EC3-8F01-F1C8ADCB0ACD}"/>
              </a:ext>
            </a:extLst>
          </p:cNvPr>
          <p:cNvSpPr txBox="1"/>
          <p:nvPr/>
        </p:nvSpPr>
        <p:spPr>
          <a:xfrm>
            <a:off x="2218956" y="1582400"/>
            <a:ext cx="34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A global network of colleagues who understand systems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B877AC-A0F5-FAFB-45C6-A9DFA1CE709A}"/>
              </a:ext>
            </a:extLst>
          </p:cNvPr>
          <p:cNvSpPr txBox="1"/>
          <p:nvPr/>
        </p:nvSpPr>
        <p:spPr>
          <a:xfrm>
            <a:off x="2218956" y="2834281"/>
            <a:ext cx="3427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Certification Opportunities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7CEBF1-D918-6443-6159-6CB543608CBB}"/>
              </a:ext>
            </a:extLst>
          </p:cNvPr>
          <p:cNvSpPr txBox="1"/>
          <p:nvPr/>
        </p:nvSpPr>
        <p:spPr>
          <a:xfrm>
            <a:off x="8060217" y="1582400"/>
            <a:ext cx="34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Collaborate with experts and practitioners </a:t>
            </a:r>
            <a:r>
              <a:rPr lang="en-US" sz="1600" b="1">
                <a:ea typeface="Open Sans" pitchFamily="2" charset="0"/>
                <a:cs typeface="Arial" panose="020B0604020202020204" pitchFamily="34" charset="0"/>
              </a:rPr>
              <a:t>worldwide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AADFCF-A897-C314-887F-B8FA7EB05BE4}"/>
              </a:ext>
            </a:extLst>
          </p:cNvPr>
          <p:cNvSpPr txBox="1"/>
          <p:nvPr/>
        </p:nvSpPr>
        <p:spPr>
          <a:xfrm>
            <a:off x="8060217" y="2700184"/>
            <a:ext cx="342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Exclusive access to INCOSE Connect, the collaborative space for </a:t>
            </a:r>
            <a:r>
              <a:rPr lang="en-US" sz="1600" b="1">
                <a:ea typeface="Open Sans" pitchFamily="2" charset="0"/>
                <a:cs typeface="Arial" panose="020B0604020202020204" pitchFamily="34" charset="0"/>
              </a:rPr>
              <a:t>INCOSE </a:t>
            </a:r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Members Only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BBF502-1020-0F8C-7055-DF73A8800BC3}"/>
              </a:ext>
            </a:extLst>
          </p:cNvPr>
          <p:cNvSpPr/>
          <p:nvPr/>
        </p:nvSpPr>
        <p:spPr>
          <a:xfrm>
            <a:off x="934584" y="3876790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3D3986-B1B1-B5B6-EA3E-5B97BA85F166}"/>
              </a:ext>
            </a:extLst>
          </p:cNvPr>
          <p:cNvSpPr txBox="1"/>
          <p:nvPr/>
        </p:nvSpPr>
        <p:spPr>
          <a:xfrm>
            <a:off x="2218955" y="4043223"/>
            <a:ext cx="4193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Access to quarterly e-Publications, </a:t>
            </a:r>
            <a:r>
              <a:rPr lang="en-US" sz="1600" i="1">
                <a:ea typeface="Open Sans" pitchFamily="2" charset="0"/>
                <a:cs typeface="Arial" panose="020B0604020202020204" pitchFamily="34" charset="0"/>
              </a:rPr>
              <a:t>INSIGHT</a:t>
            </a:r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 and </a:t>
            </a:r>
            <a:r>
              <a:rPr lang="en-US" sz="1600" i="1">
                <a:ea typeface="Open Sans" pitchFamily="2" charset="0"/>
                <a:cs typeface="Arial" panose="020B0604020202020204" pitchFamily="34" charset="0"/>
              </a:rPr>
              <a:t>Journal of Systems Engineering</a:t>
            </a:r>
            <a:endParaRPr lang="en-US" sz="1600"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58C691-76A7-5592-8663-95406CEC264A}"/>
              </a:ext>
            </a:extLst>
          </p:cNvPr>
          <p:cNvSpPr/>
          <p:nvPr/>
        </p:nvSpPr>
        <p:spPr>
          <a:xfrm>
            <a:off x="934584" y="5136973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EFD23C-9802-4D62-339E-204EC64B7518}"/>
              </a:ext>
            </a:extLst>
          </p:cNvPr>
          <p:cNvSpPr txBox="1"/>
          <p:nvPr/>
        </p:nvSpPr>
        <p:spPr>
          <a:xfrm>
            <a:off x="2218956" y="5303406"/>
            <a:ext cx="342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Electronic version of the Systems Engineering Handbook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71CDDA-1F7B-B606-A2CA-54AEACC98000}"/>
              </a:ext>
            </a:extLst>
          </p:cNvPr>
          <p:cNvSpPr/>
          <p:nvPr/>
        </p:nvSpPr>
        <p:spPr>
          <a:xfrm>
            <a:off x="6766936" y="3876790"/>
            <a:ext cx="929545" cy="9295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E32B61-1881-A93E-D2C2-0506B92EC7AD}"/>
              </a:ext>
            </a:extLst>
          </p:cNvPr>
          <p:cNvSpPr txBox="1"/>
          <p:nvPr/>
        </p:nvSpPr>
        <p:spPr>
          <a:xfrm>
            <a:off x="8051308" y="4043223"/>
            <a:ext cx="342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>
                <a:ea typeface="Open Sans" pitchFamily="2" charset="0"/>
                <a:cs typeface="Arial" panose="020B0604020202020204" pitchFamily="34" charset="0"/>
              </a:rPr>
              <a:t>Member discounted registration to the International Workshop and International Symposium.</a:t>
            </a:r>
          </a:p>
        </p:txBody>
      </p:sp>
      <p:pic>
        <p:nvPicPr>
          <p:cNvPr id="19" name="Graphic 18" descr="Ribbon with solid fill">
            <a:extLst>
              <a:ext uri="{FF2B5EF4-FFF2-40B4-BE49-F238E27FC236}">
                <a16:creationId xmlns:a16="http://schemas.microsoft.com/office/drawing/2014/main" id="{40712CD8-4633-32F6-81D4-B76EAF789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673" y="2701202"/>
            <a:ext cx="777112" cy="777112"/>
          </a:xfrm>
          <a:prstGeom prst="rect">
            <a:avLst/>
          </a:prstGeom>
        </p:spPr>
      </p:pic>
      <p:pic>
        <p:nvPicPr>
          <p:cNvPr id="20" name="Graphic 19" descr="Gears with solid fill">
            <a:extLst>
              <a:ext uri="{FF2B5EF4-FFF2-40B4-BE49-F238E27FC236}">
                <a16:creationId xmlns:a16="http://schemas.microsoft.com/office/drawing/2014/main" id="{01095082-668B-4FEC-D7B9-6C32B36DD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450" y="3944656"/>
            <a:ext cx="793811" cy="793811"/>
          </a:xfrm>
          <a:prstGeom prst="rect">
            <a:avLst/>
          </a:prstGeom>
        </p:spPr>
      </p:pic>
      <p:pic>
        <p:nvPicPr>
          <p:cNvPr id="21" name="Graphic 20" descr="Laptop with solid fill">
            <a:extLst>
              <a:ext uri="{FF2B5EF4-FFF2-40B4-BE49-F238E27FC236}">
                <a16:creationId xmlns:a16="http://schemas.microsoft.com/office/drawing/2014/main" id="{92C47084-8AAA-52D9-9226-3F762B6B1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441" y="5187102"/>
            <a:ext cx="755827" cy="755827"/>
          </a:xfrm>
          <a:prstGeom prst="rect">
            <a:avLst/>
          </a:prstGeom>
        </p:spPr>
      </p:pic>
      <p:pic>
        <p:nvPicPr>
          <p:cNvPr id="22" name="Graphic 21" descr="North America with solid fill">
            <a:extLst>
              <a:ext uri="{FF2B5EF4-FFF2-40B4-BE49-F238E27FC236}">
                <a16:creationId xmlns:a16="http://schemas.microsoft.com/office/drawing/2014/main" id="{F1155398-72DA-E678-32FD-B44F4C99D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0735" y="1528850"/>
            <a:ext cx="819125" cy="819125"/>
          </a:xfrm>
          <a:prstGeom prst="rect">
            <a:avLst/>
          </a:prstGeom>
        </p:spPr>
      </p:pic>
      <p:pic>
        <p:nvPicPr>
          <p:cNvPr id="23" name="Graphic 22" descr="Connections with solid fill">
            <a:extLst>
              <a:ext uri="{FF2B5EF4-FFF2-40B4-BE49-F238E27FC236}">
                <a16:creationId xmlns:a16="http://schemas.microsoft.com/office/drawing/2014/main" id="{FDD38426-AFE3-97DC-D65B-7D716BA2EA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82383" y="2737769"/>
            <a:ext cx="755827" cy="755827"/>
          </a:xfrm>
          <a:prstGeom prst="rect">
            <a:avLst/>
          </a:prstGeom>
        </p:spPr>
      </p:pic>
      <p:pic>
        <p:nvPicPr>
          <p:cNvPr id="24" name="Graphic 23" descr="Handshake with solid fill">
            <a:extLst>
              <a:ext uri="{FF2B5EF4-FFF2-40B4-BE49-F238E27FC236}">
                <a16:creationId xmlns:a16="http://schemas.microsoft.com/office/drawing/2014/main" id="{9B5F4D75-AA61-A4CC-5949-D8D56A33E8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14266" y="3971452"/>
            <a:ext cx="834883" cy="834883"/>
          </a:xfrm>
          <a:prstGeom prst="rect">
            <a:avLst/>
          </a:prstGeom>
        </p:spPr>
      </p:pic>
      <p:pic>
        <p:nvPicPr>
          <p:cNvPr id="25" name="Graphic 24" descr="Users with solid fill">
            <a:extLst>
              <a:ext uri="{FF2B5EF4-FFF2-40B4-BE49-F238E27FC236}">
                <a16:creationId xmlns:a16="http://schemas.microsoft.com/office/drawing/2014/main" id="{C5B65389-0EE2-5FC9-85CD-FF860BF0A8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4645" y="1512203"/>
            <a:ext cx="725167" cy="72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85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CC553-6FA5-F485-0DCE-187F3F961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1D85E6C-396A-6333-78EF-8A3A1BB1504D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1429302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Advisory Board (CAB) Introduction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00184721-C72F-CA1D-2199-ADC0C516B4D9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8293E-CDF7-8E26-D305-5BF036BB69DF}"/>
              </a:ext>
            </a:extLst>
          </p:cNvPr>
          <p:cNvSpPr txBox="1"/>
          <p:nvPr/>
        </p:nvSpPr>
        <p:spPr>
          <a:xfrm>
            <a:off x="978794" y="1859340"/>
            <a:ext cx="106637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1590" algn="l"/>
            <a:r>
              <a:rPr lang="en-GB" sz="1600" b="1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Corporate Advisory Board membership allows organizations to guide the direction of the SE discipline.</a:t>
            </a:r>
            <a:endParaRPr lang="en-GB" sz="16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Members and Associates gain access to state-of-the-art products.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Align with peers and fellow industry leaders, grow your global footprint, and learn about how other industry leaders are applying systems engineering to solve business problems.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Gain better access to talent - find and hire competent, certified Systems Engineers through your INCOSE connection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8F0E67-6A8A-E137-4DEE-21DD10B01E8C}"/>
              </a:ext>
            </a:extLst>
          </p:cNvPr>
          <p:cNvGrpSpPr/>
          <p:nvPr/>
        </p:nvGrpSpPr>
        <p:grpSpPr>
          <a:xfrm>
            <a:off x="828674" y="3346479"/>
            <a:ext cx="3983443" cy="3252217"/>
            <a:chOff x="-1398763" y="597362"/>
            <a:chExt cx="4599689" cy="4259196"/>
          </a:xfrm>
        </p:grpSpPr>
        <p:sp>
          <p:nvSpPr>
            <p:cNvPr id="8" name="Arrow: Down 21">
              <a:extLst>
                <a:ext uri="{FF2B5EF4-FFF2-40B4-BE49-F238E27FC236}">
                  <a16:creationId xmlns:a16="http://schemas.microsoft.com/office/drawing/2014/main" id="{0010446D-A701-6165-72CA-14419A37912E}"/>
                </a:ext>
              </a:extLst>
            </p:cNvPr>
            <p:cNvSpPr/>
            <p:nvPr/>
          </p:nvSpPr>
          <p:spPr>
            <a:xfrm rot="16200000">
              <a:off x="-528646" y="1126985"/>
              <a:ext cx="4259196" cy="3199949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Arrow: Down 4">
              <a:extLst>
                <a:ext uri="{FF2B5EF4-FFF2-40B4-BE49-F238E27FC236}">
                  <a16:creationId xmlns:a16="http://schemas.microsoft.com/office/drawing/2014/main" id="{BFFEF925-C146-7216-3985-E58697BBF214}"/>
                </a:ext>
              </a:extLst>
            </p:cNvPr>
            <p:cNvSpPr txBox="1"/>
            <p:nvPr/>
          </p:nvSpPr>
          <p:spPr>
            <a:xfrm>
              <a:off x="-1398763" y="1662160"/>
              <a:ext cx="4039699" cy="2129600"/>
            </a:xfrm>
            <a:prstGeom prst="rect">
              <a:avLst/>
            </a:prstGeom>
            <a:solidFill>
              <a:schemeClr val="accent5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r>
                <a:rPr lang="en-GB" sz="1300" b="1" i="0" u="none" strike="noStrike" baseline="0"/>
                <a:t>INCOSE Corporate Advisory Board (CAB) is the Voice of the Customer to INCOSE leadership.</a:t>
              </a:r>
              <a:endParaRPr lang="en-GB" sz="13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/>
                <a:t>Shape INCOSE Strategic Direction</a:t>
              </a:r>
              <a:endParaRPr lang="en-GB" sz="13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/>
                <a:t>Report SE challenges facing industry and academia</a:t>
              </a:r>
              <a:endParaRPr lang="en-GB" sz="1300" b="0" i="0" u="none" strike="noStrike" baseline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5CCB0E-8C10-78A5-28DA-02D65D1445D4}"/>
              </a:ext>
            </a:extLst>
          </p:cNvPr>
          <p:cNvGrpSpPr/>
          <p:nvPr/>
        </p:nvGrpSpPr>
        <p:grpSpPr>
          <a:xfrm>
            <a:off x="7379882" y="3428999"/>
            <a:ext cx="3983444" cy="3169697"/>
            <a:chOff x="3465889" y="597346"/>
            <a:chExt cx="4791075" cy="4259228"/>
          </a:xfrm>
          <a:solidFill>
            <a:schemeClr val="accent1"/>
          </a:solidFill>
        </p:grpSpPr>
        <p:sp>
          <p:nvSpPr>
            <p:cNvPr id="11" name="Arrow: Down 19">
              <a:extLst>
                <a:ext uri="{FF2B5EF4-FFF2-40B4-BE49-F238E27FC236}">
                  <a16:creationId xmlns:a16="http://schemas.microsoft.com/office/drawing/2014/main" id="{4FA664A4-F572-223B-9D4B-CA28DF620DB1}"/>
                </a:ext>
              </a:extLst>
            </p:cNvPr>
            <p:cNvSpPr/>
            <p:nvPr/>
          </p:nvSpPr>
          <p:spPr>
            <a:xfrm rot="5400000">
              <a:off x="2936250" y="1126985"/>
              <a:ext cx="4259228" cy="3199949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Arrow: Down 6">
              <a:extLst>
                <a:ext uri="{FF2B5EF4-FFF2-40B4-BE49-F238E27FC236}">
                  <a16:creationId xmlns:a16="http://schemas.microsoft.com/office/drawing/2014/main" id="{FDE6F00B-2147-41FB-DB30-F2FC7D2602F3}"/>
                </a:ext>
              </a:extLst>
            </p:cNvPr>
            <p:cNvSpPr txBox="1"/>
            <p:nvPr/>
          </p:nvSpPr>
          <p:spPr>
            <a:xfrm>
              <a:off x="4025880" y="1662153"/>
              <a:ext cx="4231084" cy="21296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r>
                <a:rPr lang="en-GB" sz="1300" b="1" i="0" u="none" strike="noStrike" baseline="0">
                  <a:solidFill>
                    <a:srgbClr val="FFFFFF"/>
                  </a:solidFill>
                </a:rPr>
                <a:t>The CAB provides strategic guidance to technical leadership, leading to the development of systems engineering products and input to standards</a:t>
              </a:r>
              <a:endParaRPr lang="en-GB" sz="1300">
                <a:solidFill>
                  <a:srgbClr val="FFFFFF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>
                  <a:solidFill>
                    <a:srgbClr val="FFFFFF"/>
                  </a:solidFill>
                </a:rPr>
                <a:t>Identify CAB Needs</a:t>
              </a:r>
              <a:endParaRPr lang="en-GB" sz="1300">
                <a:solidFill>
                  <a:srgbClr val="FFFFFF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300" b="1" i="0" u="none" strike="noStrike" baseline="0">
                  <a:solidFill>
                    <a:srgbClr val="FFFFFF"/>
                  </a:solidFill>
                </a:rPr>
                <a:t>Support and mentor working groups with recommendations for product priorities</a:t>
              </a:r>
              <a:endParaRPr lang="en-GB" sz="1300" b="0" i="0" u="none" strike="noStrike" baseline="0">
                <a:solidFill>
                  <a:srgbClr val="FFFFFF"/>
                </a:solidFill>
              </a:endParaRPr>
            </a:p>
          </p:txBody>
        </p:sp>
      </p:grpSp>
      <p:pic>
        <p:nvPicPr>
          <p:cNvPr id="13" name="Picture 12" descr="A blue globe with white lines around it&#10;&#10;Description automatically generated with low confidence">
            <a:extLst>
              <a:ext uri="{FF2B5EF4-FFF2-40B4-BE49-F238E27FC236}">
                <a16:creationId xmlns:a16="http://schemas.microsoft.com/office/drawing/2014/main" id="{00A4167A-0013-4238-D610-EA8AE6F21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26" y="4392052"/>
            <a:ext cx="2153747" cy="13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3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C5452-7F46-E39F-0ECE-71FF6B252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4F8DEB7-D2EA-DB44-5CD3-92E2C61A6B8E}"/>
              </a:ext>
            </a:extLst>
          </p:cNvPr>
          <p:cNvSpPr txBox="1">
            <a:spLocks/>
          </p:cNvSpPr>
          <p:nvPr/>
        </p:nvSpPr>
        <p:spPr>
          <a:xfrm>
            <a:off x="1687092" y="454798"/>
            <a:ext cx="8607352" cy="777329"/>
          </a:xfrm>
          <a:prstGeom prst="rect">
            <a:avLst/>
          </a:prstGeom>
        </p:spPr>
        <p:txBody>
          <a:bodyPr vert="horz" wrap="square" lIns="0" tIns="60960" rIns="0" bIns="60960" rtlCol="0">
            <a:spAutoFit/>
          </a:bodyPr>
          <a:lstStyle>
            <a:lvl1pPr marL="233363" indent="-23336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§"/>
              <a:defRPr lang="en-US" sz="20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703262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8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2pPr>
            <a:lvl3pPr marL="519112" indent="-28575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6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3pPr>
            <a:lvl4pPr marL="76517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 smtClean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4pPr>
            <a:lvl5pPr marL="911225" indent="-1714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lang="en-US" sz="1400" kern="1200" spc="0" baseline="0" dirty="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98000">
                      <a:schemeClr val="tx1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333"/>
              </a:lnSpc>
              <a:buClr>
                <a:srgbClr val="13B5EA"/>
              </a:buClr>
              <a:buNone/>
            </a:pPr>
            <a:r>
              <a:rPr lang="en-US" sz="4000" b="1" spc="-67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Council Introduction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194FC2FC-3696-1B20-624E-65C4F663F216}"/>
              </a:ext>
            </a:extLst>
          </p:cNvPr>
          <p:cNvSpPr>
            <a:spLocks noChangeAspect="1"/>
          </p:cNvSpPr>
          <p:nvPr/>
        </p:nvSpPr>
        <p:spPr bwMode="auto">
          <a:xfrm rot="10800000" flipH="1" flipV="1">
            <a:off x="0" y="2997199"/>
            <a:ext cx="3860800" cy="3860800"/>
          </a:xfrm>
          <a:custGeom>
            <a:avLst/>
            <a:gdLst>
              <a:gd name="T0" fmla="*/ 0 w 3894"/>
              <a:gd name="T1" fmla="*/ 3894 h 3894"/>
              <a:gd name="T2" fmla="*/ 3894 w 3894"/>
              <a:gd name="T3" fmla="*/ 3894 h 3894"/>
              <a:gd name="T4" fmla="*/ 3694 w 3894"/>
              <a:gd name="T5" fmla="*/ 3890 h 3894"/>
              <a:gd name="T6" fmla="*/ 3496 w 3894"/>
              <a:gd name="T7" fmla="*/ 3874 h 3894"/>
              <a:gd name="T8" fmla="*/ 3302 w 3894"/>
              <a:gd name="T9" fmla="*/ 3850 h 3894"/>
              <a:gd name="T10" fmla="*/ 3110 w 3894"/>
              <a:gd name="T11" fmla="*/ 3816 h 3894"/>
              <a:gd name="T12" fmla="*/ 2922 w 3894"/>
              <a:gd name="T13" fmla="*/ 3772 h 3894"/>
              <a:gd name="T14" fmla="*/ 2736 w 3894"/>
              <a:gd name="T15" fmla="*/ 3720 h 3894"/>
              <a:gd name="T16" fmla="*/ 2556 w 3894"/>
              <a:gd name="T17" fmla="*/ 3658 h 3894"/>
              <a:gd name="T18" fmla="*/ 2378 w 3894"/>
              <a:gd name="T19" fmla="*/ 3588 h 3894"/>
              <a:gd name="T20" fmla="*/ 2206 w 3894"/>
              <a:gd name="T21" fmla="*/ 3510 h 3894"/>
              <a:gd name="T22" fmla="*/ 2038 w 3894"/>
              <a:gd name="T23" fmla="*/ 3424 h 3894"/>
              <a:gd name="T24" fmla="*/ 1876 w 3894"/>
              <a:gd name="T25" fmla="*/ 3330 h 3894"/>
              <a:gd name="T26" fmla="*/ 1718 w 3894"/>
              <a:gd name="T27" fmla="*/ 3230 h 3894"/>
              <a:gd name="T28" fmla="*/ 1564 w 3894"/>
              <a:gd name="T29" fmla="*/ 3122 h 3894"/>
              <a:gd name="T30" fmla="*/ 1418 w 3894"/>
              <a:gd name="T31" fmla="*/ 3006 h 3894"/>
              <a:gd name="T32" fmla="*/ 1276 w 3894"/>
              <a:gd name="T33" fmla="*/ 2884 h 3894"/>
              <a:gd name="T34" fmla="*/ 1142 w 3894"/>
              <a:gd name="T35" fmla="*/ 2754 h 3894"/>
              <a:gd name="T36" fmla="*/ 1012 w 3894"/>
              <a:gd name="T37" fmla="*/ 2618 h 3894"/>
              <a:gd name="T38" fmla="*/ 890 w 3894"/>
              <a:gd name="T39" fmla="*/ 2478 h 3894"/>
              <a:gd name="T40" fmla="*/ 774 w 3894"/>
              <a:gd name="T41" fmla="*/ 2330 h 3894"/>
              <a:gd name="T42" fmla="*/ 666 w 3894"/>
              <a:gd name="T43" fmla="*/ 2178 h 3894"/>
              <a:gd name="T44" fmla="*/ 564 w 3894"/>
              <a:gd name="T45" fmla="*/ 2020 h 3894"/>
              <a:gd name="T46" fmla="*/ 470 w 3894"/>
              <a:gd name="T47" fmla="*/ 1856 h 3894"/>
              <a:gd name="T48" fmla="*/ 384 w 3894"/>
              <a:gd name="T49" fmla="*/ 1688 h 3894"/>
              <a:gd name="T50" fmla="*/ 306 w 3894"/>
              <a:gd name="T51" fmla="*/ 1516 h 3894"/>
              <a:gd name="T52" fmla="*/ 238 w 3894"/>
              <a:gd name="T53" fmla="*/ 1340 h 3894"/>
              <a:gd name="T54" fmla="*/ 176 w 3894"/>
              <a:gd name="T55" fmla="*/ 1158 h 3894"/>
              <a:gd name="T56" fmla="*/ 124 w 3894"/>
              <a:gd name="T57" fmla="*/ 974 h 3894"/>
              <a:gd name="T58" fmla="*/ 80 w 3894"/>
              <a:gd name="T59" fmla="*/ 786 h 3894"/>
              <a:gd name="T60" fmla="*/ 46 w 3894"/>
              <a:gd name="T61" fmla="*/ 594 h 3894"/>
              <a:gd name="T62" fmla="*/ 20 w 3894"/>
              <a:gd name="T63" fmla="*/ 398 h 3894"/>
              <a:gd name="T64" fmla="*/ 6 w 3894"/>
              <a:gd name="T65" fmla="*/ 202 h 3894"/>
              <a:gd name="T66" fmla="*/ 0 w 3894"/>
              <a:gd name="T67" fmla="*/ 0 h 3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94" h="3894">
                <a:moveTo>
                  <a:pt x="0" y="0"/>
                </a:moveTo>
                <a:lnTo>
                  <a:pt x="0" y="3894"/>
                </a:lnTo>
                <a:lnTo>
                  <a:pt x="3894" y="3894"/>
                </a:lnTo>
                <a:lnTo>
                  <a:pt x="3894" y="3894"/>
                </a:lnTo>
                <a:lnTo>
                  <a:pt x="3794" y="3894"/>
                </a:lnTo>
                <a:lnTo>
                  <a:pt x="3694" y="3890"/>
                </a:lnTo>
                <a:lnTo>
                  <a:pt x="3594" y="3884"/>
                </a:lnTo>
                <a:lnTo>
                  <a:pt x="3496" y="3874"/>
                </a:lnTo>
                <a:lnTo>
                  <a:pt x="3398" y="3864"/>
                </a:lnTo>
                <a:lnTo>
                  <a:pt x="3302" y="3850"/>
                </a:lnTo>
                <a:lnTo>
                  <a:pt x="3206" y="3834"/>
                </a:lnTo>
                <a:lnTo>
                  <a:pt x="3110" y="3816"/>
                </a:lnTo>
                <a:lnTo>
                  <a:pt x="3016" y="3794"/>
                </a:lnTo>
                <a:lnTo>
                  <a:pt x="2922" y="3772"/>
                </a:lnTo>
                <a:lnTo>
                  <a:pt x="2828" y="3746"/>
                </a:lnTo>
                <a:lnTo>
                  <a:pt x="2736" y="3720"/>
                </a:lnTo>
                <a:lnTo>
                  <a:pt x="2646" y="3690"/>
                </a:lnTo>
                <a:lnTo>
                  <a:pt x="2556" y="3658"/>
                </a:lnTo>
                <a:lnTo>
                  <a:pt x="2466" y="3624"/>
                </a:lnTo>
                <a:lnTo>
                  <a:pt x="2378" y="3588"/>
                </a:lnTo>
                <a:lnTo>
                  <a:pt x="2292" y="3550"/>
                </a:lnTo>
                <a:lnTo>
                  <a:pt x="2206" y="3510"/>
                </a:lnTo>
                <a:lnTo>
                  <a:pt x="2122" y="3468"/>
                </a:lnTo>
                <a:lnTo>
                  <a:pt x="2038" y="3424"/>
                </a:lnTo>
                <a:lnTo>
                  <a:pt x="1956" y="3378"/>
                </a:lnTo>
                <a:lnTo>
                  <a:pt x="1876" y="3330"/>
                </a:lnTo>
                <a:lnTo>
                  <a:pt x="1796" y="3282"/>
                </a:lnTo>
                <a:lnTo>
                  <a:pt x="1718" y="3230"/>
                </a:lnTo>
                <a:lnTo>
                  <a:pt x="1640" y="3176"/>
                </a:lnTo>
                <a:lnTo>
                  <a:pt x="1564" y="3122"/>
                </a:lnTo>
                <a:lnTo>
                  <a:pt x="1490" y="3064"/>
                </a:lnTo>
                <a:lnTo>
                  <a:pt x="1418" y="3006"/>
                </a:lnTo>
                <a:lnTo>
                  <a:pt x="1346" y="2946"/>
                </a:lnTo>
                <a:lnTo>
                  <a:pt x="1276" y="2884"/>
                </a:lnTo>
                <a:lnTo>
                  <a:pt x="1208" y="2820"/>
                </a:lnTo>
                <a:lnTo>
                  <a:pt x="1142" y="2754"/>
                </a:lnTo>
                <a:lnTo>
                  <a:pt x="1076" y="2688"/>
                </a:lnTo>
                <a:lnTo>
                  <a:pt x="1012" y="2618"/>
                </a:lnTo>
                <a:lnTo>
                  <a:pt x="950" y="2550"/>
                </a:lnTo>
                <a:lnTo>
                  <a:pt x="890" y="2478"/>
                </a:lnTo>
                <a:lnTo>
                  <a:pt x="832" y="2404"/>
                </a:lnTo>
                <a:lnTo>
                  <a:pt x="774" y="2330"/>
                </a:lnTo>
                <a:lnTo>
                  <a:pt x="720" y="2254"/>
                </a:lnTo>
                <a:lnTo>
                  <a:pt x="666" y="2178"/>
                </a:lnTo>
                <a:lnTo>
                  <a:pt x="614" y="2100"/>
                </a:lnTo>
                <a:lnTo>
                  <a:pt x="564" y="2020"/>
                </a:lnTo>
                <a:lnTo>
                  <a:pt x="516" y="1940"/>
                </a:lnTo>
                <a:lnTo>
                  <a:pt x="470" y="1856"/>
                </a:lnTo>
                <a:lnTo>
                  <a:pt x="426" y="1774"/>
                </a:lnTo>
                <a:lnTo>
                  <a:pt x="384" y="1688"/>
                </a:lnTo>
                <a:lnTo>
                  <a:pt x="344" y="1604"/>
                </a:lnTo>
                <a:lnTo>
                  <a:pt x="306" y="1516"/>
                </a:lnTo>
                <a:lnTo>
                  <a:pt x="270" y="1428"/>
                </a:lnTo>
                <a:lnTo>
                  <a:pt x="238" y="1340"/>
                </a:lnTo>
                <a:lnTo>
                  <a:pt x="206" y="1250"/>
                </a:lnTo>
                <a:lnTo>
                  <a:pt x="176" y="1158"/>
                </a:lnTo>
                <a:lnTo>
                  <a:pt x="148" y="1066"/>
                </a:lnTo>
                <a:lnTo>
                  <a:pt x="124" y="974"/>
                </a:lnTo>
                <a:lnTo>
                  <a:pt x="100" y="880"/>
                </a:lnTo>
                <a:lnTo>
                  <a:pt x="80" y="786"/>
                </a:lnTo>
                <a:lnTo>
                  <a:pt x="62" y="690"/>
                </a:lnTo>
                <a:lnTo>
                  <a:pt x="46" y="594"/>
                </a:lnTo>
                <a:lnTo>
                  <a:pt x="32" y="496"/>
                </a:lnTo>
                <a:lnTo>
                  <a:pt x="20" y="398"/>
                </a:lnTo>
                <a:lnTo>
                  <a:pt x="12" y="300"/>
                </a:lnTo>
                <a:lnTo>
                  <a:pt x="6" y="202"/>
                </a:lnTo>
                <a:lnTo>
                  <a:pt x="2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F5EA2-63AD-8F23-F714-0AE6456F32F1}"/>
              </a:ext>
            </a:extLst>
          </p:cNvPr>
          <p:cNvSpPr txBox="1"/>
          <p:nvPr/>
        </p:nvSpPr>
        <p:spPr>
          <a:xfrm>
            <a:off x="1579273" y="1296249"/>
            <a:ext cx="87151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Academic Council members form the branch of the Corporate Advisory Board facilitating discussion and exploration of issues relevant to academia and setting a path for achievement with strategic collaborations within INCOSE.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The CAB has 38 Academic Members in 9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Council member organizations offer bachelors, masters and doctorate degrees in systems engineering and related programs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Advance state-of-the-art systems engineering through academic programs</a:t>
            </a:r>
          </a:p>
          <a:p>
            <a:pPr marL="285750" marR="0" indent="-285750" algn="l">
              <a:buFont typeface="Arial" panose="020B0604020202020204" pitchFamily="34" charset="0"/>
              <a:buChar char="•"/>
            </a:pPr>
            <a:r>
              <a:rPr lang="en-GB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Some of the benefits of Academic CAB Membership include: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0C0526-4672-69D0-86D5-12B549C89ECD}"/>
              </a:ext>
            </a:extLst>
          </p:cNvPr>
          <p:cNvSpPr txBox="1"/>
          <p:nvPr/>
        </p:nvSpPr>
        <p:spPr>
          <a:xfrm>
            <a:off x="618515" y="5328045"/>
            <a:ext cx="27244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Opportunity to apply for certification Academic Equivalency for appropriate courses.</a:t>
            </a:r>
            <a:endParaRPr lang="en-US" sz="1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0FB54-DB88-F9A1-2DD7-66E9B3706CC0}"/>
              </a:ext>
            </a:extLst>
          </p:cNvPr>
          <p:cNvSpPr txBox="1"/>
          <p:nvPr/>
        </p:nvSpPr>
        <p:spPr>
          <a:xfrm>
            <a:off x="3401492" y="5325797"/>
            <a:ext cx="27244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Opportunity to network and collaborate with other academic institutions globally, related to systems engineering. </a:t>
            </a:r>
            <a:endParaRPr lang="en-US" sz="1400" b="1" i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5D98A-D3FF-FC56-6E74-815EEB9ABC50}"/>
              </a:ext>
            </a:extLst>
          </p:cNvPr>
          <p:cNvSpPr txBox="1"/>
          <p:nvPr/>
        </p:nvSpPr>
        <p:spPr>
          <a:xfrm>
            <a:off x="6184468" y="5328045"/>
            <a:ext cx="27522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Opportunity for internships, externships</a:t>
            </a:r>
            <a:r>
              <a:rPr lang="en-US" sz="14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​, and employment offers.</a:t>
            </a:r>
            <a:endParaRPr lang="en-US" sz="1400" b="1" i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E8D371-E7AA-6534-18C2-BCD136CE21DA}"/>
              </a:ext>
            </a:extLst>
          </p:cNvPr>
          <p:cNvSpPr txBox="1"/>
          <p:nvPr/>
        </p:nvSpPr>
        <p:spPr>
          <a:xfrm>
            <a:off x="8995260" y="5328045"/>
            <a:ext cx="27522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Research collaborations with other Academic Council member organizations.</a:t>
            </a:r>
            <a:endParaRPr lang="en-US" sz="1400" b="1" i="0" u="none" strike="noStrike">
              <a:effectLst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A1300D-E355-6BE6-ECC9-08FFAAD14A3E}"/>
              </a:ext>
            </a:extLst>
          </p:cNvPr>
          <p:cNvGrpSpPr/>
          <p:nvPr/>
        </p:nvGrpSpPr>
        <p:grpSpPr>
          <a:xfrm>
            <a:off x="1342184" y="3909911"/>
            <a:ext cx="1277063" cy="1229985"/>
            <a:chOff x="1381636" y="3586061"/>
            <a:chExt cx="1277063" cy="122998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53D9C81-7ED5-1D2D-137D-FBB7DF52A01F}"/>
                </a:ext>
              </a:extLst>
            </p:cNvPr>
            <p:cNvSpPr/>
            <p:nvPr/>
          </p:nvSpPr>
          <p:spPr>
            <a:xfrm>
              <a:off x="1381636" y="3586061"/>
              <a:ext cx="1277063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 descr="Books outline">
              <a:extLst>
                <a:ext uri="{FF2B5EF4-FFF2-40B4-BE49-F238E27FC236}">
                  <a16:creationId xmlns:a16="http://schemas.microsoft.com/office/drawing/2014/main" id="{BD9A7909-D7E8-4DA6-3E3B-95175AEA3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2967" y="3746522"/>
              <a:ext cx="914400" cy="9144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DEC3FF-8F1A-8D12-8D9B-27E0C66D286F}"/>
              </a:ext>
            </a:extLst>
          </p:cNvPr>
          <p:cNvGrpSpPr/>
          <p:nvPr/>
        </p:nvGrpSpPr>
        <p:grpSpPr>
          <a:xfrm>
            <a:off x="4129779" y="3918806"/>
            <a:ext cx="1267827" cy="1221090"/>
            <a:chOff x="4169231" y="3594956"/>
            <a:chExt cx="1267827" cy="122109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EB02C67-5457-F802-2F92-AA50F88BFCAE}"/>
                </a:ext>
              </a:extLst>
            </p:cNvPr>
            <p:cNvSpPr/>
            <p:nvPr/>
          </p:nvSpPr>
          <p:spPr>
            <a:xfrm>
              <a:off x="4169231" y="3594956"/>
              <a:ext cx="1267827" cy="122109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 descr="Connections outline">
              <a:extLst>
                <a:ext uri="{FF2B5EF4-FFF2-40B4-BE49-F238E27FC236}">
                  <a16:creationId xmlns:a16="http://schemas.microsoft.com/office/drawing/2014/main" id="{4E47F30C-0166-36C8-C5BB-37CF6279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6454" y="3659303"/>
              <a:ext cx="1083500" cy="10835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2253C1-9934-88AC-753F-51C87863AA22}"/>
              </a:ext>
            </a:extLst>
          </p:cNvPr>
          <p:cNvGrpSpPr/>
          <p:nvPr/>
        </p:nvGrpSpPr>
        <p:grpSpPr>
          <a:xfrm>
            <a:off x="6918257" y="3886756"/>
            <a:ext cx="1277063" cy="1229985"/>
            <a:chOff x="6957709" y="3562906"/>
            <a:chExt cx="1277063" cy="122998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9CF4F05-3A0E-459E-0695-FB6CBAE78149}"/>
                </a:ext>
              </a:extLst>
            </p:cNvPr>
            <p:cNvSpPr/>
            <p:nvPr/>
          </p:nvSpPr>
          <p:spPr>
            <a:xfrm>
              <a:off x="6957709" y="3562906"/>
              <a:ext cx="1277063" cy="122998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Remote work outline">
              <a:extLst>
                <a:ext uri="{FF2B5EF4-FFF2-40B4-BE49-F238E27FC236}">
                  <a16:creationId xmlns:a16="http://schemas.microsoft.com/office/drawing/2014/main" id="{11599AF6-B814-11CC-5056-EE99AB1C9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22503" y="3716251"/>
              <a:ext cx="914400" cy="914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75BC23-D88A-4D6B-D39C-5DC1929A753E}"/>
              </a:ext>
            </a:extLst>
          </p:cNvPr>
          <p:cNvGrpSpPr/>
          <p:nvPr/>
        </p:nvGrpSpPr>
        <p:grpSpPr>
          <a:xfrm>
            <a:off x="9737454" y="3914358"/>
            <a:ext cx="1267827" cy="1221090"/>
            <a:chOff x="9776906" y="3590508"/>
            <a:chExt cx="1267827" cy="122109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19AFAAA-EE29-94AA-AD0E-CB1F0486E875}"/>
                </a:ext>
              </a:extLst>
            </p:cNvPr>
            <p:cNvSpPr/>
            <p:nvPr/>
          </p:nvSpPr>
          <p:spPr>
            <a:xfrm>
              <a:off x="9776906" y="3590508"/>
              <a:ext cx="1267827" cy="122109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87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 descr="Search Inventory outline">
              <a:extLst>
                <a:ext uri="{FF2B5EF4-FFF2-40B4-BE49-F238E27FC236}">
                  <a16:creationId xmlns:a16="http://schemas.microsoft.com/office/drawing/2014/main" id="{9FBEE442-6090-A4E7-AED4-CC8BC1420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53619" y="371625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091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843b91-289a-43a9-bec2-7c9ee5746b25">
      <Terms xmlns="http://schemas.microsoft.com/office/infopath/2007/PartnerControls"/>
    </lcf76f155ced4ddcb4097134ff3c332f>
    <TaxCatchAll xmlns="ed82bf67-3d81-4675-9ce7-ddde4be05b06" xsi:nil="true"/>
    <Note xmlns="52843b91-289a-43a9-bec2-7c9ee5746b2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0AEDFB2C32D84DB90DEE37AB0144B8" ma:contentTypeVersion="15" ma:contentTypeDescription="Create a new document." ma:contentTypeScope="" ma:versionID="0d16d3e91b755b1f425e79bd64246d9c">
  <xsd:schema xmlns:xsd="http://www.w3.org/2001/XMLSchema" xmlns:xs="http://www.w3.org/2001/XMLSchema" xmlns:p="http://schemas.microsoft.com/office/2006/metadata/properties" xmlns:ns2="52843b91-289a-43a9-bec2-7c9ee5746b25" xmlns:ns3="ed82bf67-3d81-4675-9ce7-ddde4be05b06" targetNamespace="http://schemas.microsoft.com/office/2006/metadata/properties" ma:root="true" ma:fieldsID="9561ff224829b191b9d97e96dfbd13af" ns2:_="" ns3:_="">
    <xsd:import namespace="52843b91-289a-43a9-bec2-7c9ee5746b25"/>
    <xsd:import namespace="ed82bf67-3d81-4675-9ce7-ddde4be05b0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43b91-289a-43a9-bec2-7c9ee5746b2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a05bfa5e-0804-4ef2-ba09-c663ae3aeb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" ma:index="22" nillable="true" ma:displayName="Note" ma:format="Dropdown" ma:internalName="Not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82bf67-3d81-4675-9ce7-ddde4be05b0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3886d95d-ebb6-4e6c-92a9-93e4d72118c1}" ma:internalName="TaxCatchAll" ma:showField="CatchAllData" ma:web="ed82bf67-3d81-4675-9ce7-ddde4be05b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8A6215-6457-415C-B46B-CBF7DD8A5E42}">
  <ds:schemaRefs>
    <ds:schemaRef ds:uri="52843b91-289a-43a9-bec2-7c9ee5746b25"/>
    <ds:schemaRef ds:uri="ed82bf67-3d81-4675-9ce7-ddde4be05b0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B0E3B0A-A3EC-434D-9576-30983066E0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5528E5-27F8-401D-862C-6B5A6F6AAE99}">
  <ds:schemaRefs>
    <ds:schemaRef ds:uri="52843b91-289a-43a9-bec2-7c9ee5746b25"/>
    <ds:schemaRef ds:uri="ed82bf67-3d81-4675-9ce7-ddde4be05b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2234</Words>
  <Application>Microsoft Office PowerPoint</Application>
  <PresentationFormat>Widescreen</PresentationFormat>
  <Paragraphs>376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Open Sans</vt:lpstr>
      <vt:lpstr>Optima</vt:lpstr>
      <vt:lpstr>Segoe UI</vt:lpstr>
      <vt:lpstr>Segoe UI Black</vt:lpstr>
      <vt:lpstr>Wingdings</vt:lpstr>
      <vt:lpstr>Office Theme</vt:lpstr>
      <vt:lpstr>Introduction to the INCOSE Corporate Advisory Board (CAB)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INCOSE Corporate Advisory Board (CAB)</dc:title>
  <dc:creator>Janeen Schuh</dc:creator>
  <cp:lastModifiedBy>Janeen Schuh</cp:lastModifiedBy>
  <cp:revision>2</cp:revision>
  <dcterms:created xsi:type="dcterms:W3CDTF">2024-03-29T23:05:23Z</dcterms:created>
  <dcterms:modified xsi:type="dcterms:W3CDTF">2024-04-03T12:52:11Z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0x0101007B0AEDFB2C32D84DB90DEE37AB0144B8</vt:lpwstr>
  </property>
  <property fmtid="{D5CDD505-2E9C-101B-9397-08002B2CF9AE}" pid="3" name="MediaServiceImageTags">
    <vt:lpwstr/>
  </property>
</Properties>
</file>