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30267275" cy="42794238"/>
  <p:notesSz cx="29818013" cy="423433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04813" indent="52388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811213" indent="103188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216025" indent="155575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622425" indent="206375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4"/>
  </p:normalViewPr>
  <p:slideViewPr>
    <p:cSldViewPr>
      <p:cViewPr>
        <p:scale>
          <a:sx n="10" d="100"/>
          <a:sy n="10" d="100"/>
        </p:scale>
        <p:origin x="4104" y="1016"/>
      </p:cViewPr>
      <p:guideLst>
        <p:guide orient="horz" pos="13479"/>
        <p:guide pos="95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112A0A7-D543-9942-8711-00C0D03579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0663" cy="2117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6D5A464-16CB-304A-8ED3-4252C6F669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6889413" y="0"/>
            <a:ext cx="12922250" cy="2117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936A78C-152B-CB4E-AACE-F06A7B8549A0}" type="datetimeFigureOut">
              <a:rPr lang="fr-FR" altLang="fr-FR"/>
              <a:pPr>
                <a:defRPr/>
              </a:pPr>
              <a:t>29/11/2018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5A21F2-DAD9-D745-BA74-C41462C761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0219313"/>
            <a:ext cx="12920663" cy="21161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FE6430-EE54-1C45-AF29-2260425E2E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6889413" y="40219313"/>
            <a:ext cx="12922250" cy="21161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240B289-734D-8741-BF91-3F525FC14CE7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9545" y="13294261"/>
            <a:ext cx="25728185" cy="91724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342" y="24249760"/>
            <a:ext cx="21186592" cy="10936924"/>
          </a:xfrm>
        </p:spPr>
        <p:txBody>
          <a:bodyPr/>
          <a:lstStyle>
            <a:lvl1pPr marL="0" indent="0" algn="ctr">
              <a:buNone/>
              <a:defRPr/>
            </a:lvl1pPr>
            <a:lvl2pPr marL="405856" indent="0" algn="ctr">
              <a:buNone/>
              <a:defRPr/>
            </a:lvl2pPr>
            <a:lvl3pPr marL="811713" indent="0" algn="ctr">
              <a:buNone/>
              <a:defRPr/>
            </a:lvl3pPr>
            <a:lvl4pPr marL="1217569" indent="0" algn="ctr">
              <a:buNone/>
              <a:defRPr/>
            </a:lvl4pPr>
            <a:lvl5pPr marL="1623426" indent="0" algn="ctr">
              <a:buNone/>
              <a:defRPr/>
            </a:lvl5pPr>
            <a:lvl6pPr marL="2029282" indent="0" algn="ctr">
              <a:buNone/>
              <a:defRPr/>
            </a:lvl6pPr>
            <a:lvl7pPr marL="2435139" indent="0" algn="ctr">
              <a:buNone/>
              <a:defRPr/>
            </a:lvl7pPr>
            <a:lvl8pPr marL="2840995" indent="0" algn="ctr">
              <a:buNone/>
              <a:defRPr/>
            </a:lvl8pPr>
            <a:lvl9pPr marL="32468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7C0D4-8BE3-AF4D-9B5C-B1C09D0D06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8FE59-5BBD-FC4D-8993-279932E409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37C75-34E8-CF47-8370-D53090A29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B40443B-85BF-CC4E-8BB5-9404803C9FD1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83447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596AA-FBBE-1144-8685-2B8F57C07F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EC5E4-EB60-474F-8E4C-BD2CDA1EB6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ACFEA-DF7B-A242-98B7-C99AB7860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A1733A2-ED18-094A-8A6A-4382FF1C5605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9338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4776" y="1713441"/>
            <a:ext cx="6809887" cy="365147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2613" y="1713441"/>
            <a:ext cx="20312054" cy="365147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81BB-AE32-4740-974B-8C3A76261C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EC7EF-60F6-1349-9B46-760A3664D0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953BA-9DA7-214A-8DC0-424EF35D8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EDD87C2-9E8F-9B43-85E1-9A9EC5C81452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70981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47054-7686-B24B-B148-7138D7474A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2217D-0ACF-C94B-BF1A-543673CA7A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12D90-EA2D-CA4B-A2C0-F1E753CC34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D2E0F07-A1F9-D94B-BF42-CFE3ECC210FB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08578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5" y="27498641"/>
            <a:ext cx="25726933" cy="8500649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5" y="18137401"/>
            <a:ext cx="25726933" cy="93612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5856" indent="0">
              <a:buNone/>
              <a:defRPr sz="1600"/>
            </a:lvl2pPr>
            <a:lvl3pPr marL="811713" indent="0">
              <a:buNone/>
              <a:defRPr sz="1400"/>
            </a:lvl3pPr>
            <a:lvl4pPr marL="1217569" indent="0">
              <a:buNone/>
              <a:defRPr sz="1200"/>
            </a:lvl4pPr>
            <a:lvl5pPr marL="1623426" indent="0">
              <a:buNone/>
              <a:defRPr sz="1200"/>
            </a:lvl5pPr>
            <a:lvl6pPr marL="2029282" indent="0">
              <a:buNone/>
              <a:defRPr sz="1200"/>
            </a:lvl6pPr>
            <a:lvl7pPr marL="2435139" indent="0">
              <a:buNone/>
              <a:defRPr sz="1200"/>
            </a:lvl7pPr>
            <a:lvl8pPr marL="2840995" indent="0">
              <a:buNone/>
              <a:defRPr sz="1200"/>
            </a:lvl8pPr>
            <a:lvl9pPr marL="3246852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C74E9-8856-D44B-B9EC-811E347104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C65AB-7892-9346-A716-7C0B690B4A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2BE86-2285-0E49-A4EB-235C67CEAA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BB9CE04-1084-0948-AB4E-30FF29A1C944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98116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2613" y="9985013"/>
            <a:ext cx="13560970" cy="2824314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93692" y="9985013"/>
            <a:ext cx="13560971" cy="2824314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CB9B5-B4FF-054D-820A-4BB9E0190A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23285E-A16B-654A-8B04-B3BB01020A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994809-5C64-7842-8E68-610338614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C37007D-2E74-F544-82D9-6751BCB14F5C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76135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864" y="1713442"/>
            <a:ext cx="27239547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864" y="9579483"/>
            <a:ext cx="13373302" cy="3991838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856" indent="0">
              <a:buNone/>
              <a:defRPr sz="1800" b="1"/>
            </a:lvl2pPr>
            <a:lvl3pPr marL="811713" indent="0">
              <a:buNone/>
              <a:defRPr sz="1600" b="1"/>
            </a:lvl3pPr>
            <a:lvl4pPr marL="1217569" indent="0">
              <a:buNone/>
              <a:defRPr sz="1400" b="1"/>
            </a:lvl4pPr>
            <a:lvl5pPr marL="1623426" indent="0">
              <a:buNone/>
              <a:defRPr sz="1400" b="1"/>
            </a:lvl5pPr>
            <a:lvl6pPr marL="2029282" indent="0">
              <a:buNone/>
              <a:defRPr sz="1400" b="1"/>
            </a:lvl6pPr>
            <a:lvl7pPr marL="2435139" indent="0">
              <a:buNone/>
              <a:defRPr sz="1400" b="1"/>
            </a:lvl7pPr>
            <a:lvl8pPr marL="2840995" indent="0">
              <a:buNone/>
              <a:defRPr sz="1400" b="1"/>
            </a:lvl8pPr>
            <a:lvl9pPr marL="3246852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864" y="13571322"/>
            <a:ext cx="13373302" cy="246568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106" y="9579483"/>
            <a:ext cx="13378305" cy="3991838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856" indent="0">
              <a:buNone/>
              <a:defRPr sz="1800" b="1"/>
            </a:lvl2pPr>
            <a:lvl3pPr marL="811713" indent="0">
              <a:buNone/>
              <a:defRPr sz="1600" b="1"/>
            </a:lvl3pPr>
            <a:lvl4pPr marL="1217569" indent="0">
              <a:buNone/>
              <a:defRPr sz="1400" b="1"/>
            </a:lvl4pPr>
            <a:lvl5pPr marL="1623426" indent="0">
              <a:buNone/>
              <a:defRPr sz="1400" b="1"/>
            </a:lvl5pPr>
            <a:lvl6pPr marL="2029282" indent="0">
              <a:buNone/>
              <a:defRPr sz="1400" b="1"/>
            </a:lvl6pPr>
            <a:lvl7pPr marL="2435139" indent="0">
              <a:buNone/>
              <a:defRPr sz="1400" b="1"/>
            </a:lvl7pPr>
            <a:lvl8pPr marL="2840995" indent="0">
              <a:buNone/>
              <a:defRPr sz="1400" b="1"/>
            </a:lvl8pPr>
            <a:lvl9pPr marL="3246852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106" y="13571322"/>
            <a:ext cx="13378305" cy="246568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6AE8E5-5344-D142-912D-BA1E4AE17F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E4DC91-88F7-554C-955E-A9897CE2DA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D2DA93-FCCB-DF4A-8E54-434A913B5C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9746F31-0741-5141-938D-84C45AC818DE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10119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6596D0-19C5-7D4E-A30A-1D94863AB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BA5CA-1C98-4A41-B7C8-44B9EDB6EF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1D074-AE1E-4A4A-8334-018961B60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B898CF4-7374-5F4E-83B0-5C6E841A0934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2855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E6E65D-AE40-AF41-BD22-4A895551A4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760D34-431B-4D4F-8173-49EFD9F621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EA98C-2E50-5A4B-A52B-53B9DDEA5B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3459BEB-4C1A-AA4E-9E02-F3110B1482C9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9118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864" y="1704155"/>
            <a:ext cx="9957724" cy="725155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164" y="1704155"/>
            <a:ext cx="16920247" cy="3652400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864" y="8955709"/>
            <a:ext cx="9957724" cy="29272448"/>
          </a:xfrm>
        </p:spPr>
        <p:txBody>
          <a:bodyPr/>
          <a:lstStyle>
            <a:lvl1pPr marL="0" indent="0">
              <a:buNone/>
              <a:defRPr sz="1200"/>
            </a:lvl1pPr>
            <a:lvl2pPr marL="405856" indent="0">
              <a:buNone/>
              <a:defRPr sz="1100"/>
            </a:lvl2pPr>
            <a:lvl3pPr marL="811713" indent="0">
              <a:buNone/>
              <a:defRPr sz="900"/>
            </a:lvl3pPr>
            <a:lvl4pPr marL="1217569" indent="0">
              <a:buNone/>
              <a:defRPr sz="800"/>
            </a:lvl4pPr>
            <a:lvl5pPr marL="1623426" indent="0">
              <a:buNone/>
              <a:defRPr sz="800"/>
            </a:lvl5pPr>
            <a:lvl6pPr marL="2029282" indent="0">
              <a:buNone/>
              <a:defRPr sz="800"/>
            </a:lvl6pPr>
            <a:lvl7pPr marL="2435139" indent="0">
              <a:buNone/>
              <a:defRPr sz="800"/>
            </a:lvl7pPr>
            <a:lvl8pPr marL="2840995" indent="0">
              <a:buNone/>
              <a:defRPr sz="800"/>
            </a:lvl8pPr>
            <a:lvl9pPr marL="3246852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EC533-66D6-A247-A949-4D273E752C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9EE4A4-2E22-E24D-BCD2-1AC322CEC1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2FC0D1-FBE5-0B45-875A-644ABB409B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209160C-AF23-1D44-AE2D-BE8B98C2B277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8287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847" y="29956586"/>
            <a:ext cx="18160115" cy="353523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847" y="3823125"/>
            <a:ext cx="18160115" cy="25676853"/>
          </a:xfrm>
        </p:spPr>
        <p:txBody>
          <a:bodyPr/>
          <a:lstStyle>
            <a:lvl1pPr marL="0" indent="0">
              <a:buNone/>
              <a:defRPr sz="2800"/>
            </a:lvl1pPr>
            <a:lvl2pPr marL="405856" indent="0">
              <a:buNone/>
              <a:defRPr sz="2500"/>
            </a:lvl2pPr>
            <a:lvl3pPr marL="811713" indent="0">
              <a:buNone/>
              <a:defRPr sz="2100"/>
            </a:lvl3pPr>
            <a:lvl4pPr marL="1217569" indent="0">
              <a:buNone/>
              <a:defRPr sz="1800"/>
            </a:lvl4pPr>
            <a:lvl5pPr marL="1623426" indent="0">
              <a:buNone/>
              <a:defRPr sz="1800"/>
            </a:lvl5pPr>
            <a:lvl6pPr marL="2029282" indent="0">
              <a:buNone/>
              <a:defRPr sz="1800"/>
            </a:lvl6pPr>
            <a:lvl7pPr marL="2435139" indent="0">
              <a:buNone/>
              <a:defRPr sz="1800"/>
            </a:lvl7pPr>
            <a:lvl8pPr marL="2840995" indent="0">
              <a:buNone/>
              <a:defRPr sz="1800"/>
            </a:lvl8pPr>
            <a:lvl9pPr marL="3246852" indent="0">
              <a:buNone/>
              <a:defRPr sz="1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847" y="33491816"/>
            <a:ext cx="18160115" cy="5022689"/>
          </a:xfrm>
        </p:spPr>
        <p:txBody>
          <a:bodyPr/>
          <a:lstStyle>
            <a:lvl1pPr marL="0" indent="0">
              <a:buNone/>
              <a:defRPr sz="1200"/>
            </a:lvl1pPr>
            <a:lvl2pPr marL="405856" indent="0">
              <a:buNone/>
              <a:defRPr sz="1100"/>
            </a:lvl2pPr>
            <a:lvl3pPr marL="811713" indent="0">
              <a:buNone/>
              <a:defRPr sz="900"/>
            </a:lvl3pPr>
            <a:lvl4pPr marL="1217569" indent="0">
              <a:buNone/>
              <a:defRPr sz="800"/>
            </a:lvl4pPr>
            <a:lvl5pPr marL="1623426" indent="0">
              <a:buNone/>
              <a:defRPr sz="800"/>
            </a:lvl5pPr>
            <a:lvl6pPr marL="2029282" indent="0">
              <a:buNone/>
              <a:defRPr sz="800"/>
            </a:lvl6pPr>
            <a:lvl7pPr marL="2435139" indent="0">
              <a:buNone/>
              <a:defRPr sz="800"/>
            </a:lvl7pPr>
            <a:lvl8pPr marL="2840995" indent="0">
              <a:buNone/>
              <a:defRPr sz="800"/>
            </a:lvl8pPr>
            <a:lvl9pPr marL="3246852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B56C2-BFB3-2F47-B5EE-40833C83D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512888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CE46D-27A4-CB4E-83F5-ECBAA7FEBC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0340975" y="38971538"/>
            <a:ext cx="958532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F76B0-C4C9-F34B-9408-7CFEB0FE6E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1690013" y="38971538"/>
            <a:ext cx="7064375" cy="2971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C53887B-4D88-FE46-9E3C-13DEA7737D5D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91718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AD983DE-4C47-9D44-B02B-772081378C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12888" y="1712913"/>
            <a:ext cx="27241500" cy="713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9615" tIns="194808" rIns="389615" bIns="1948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4584EAF-6AFD-1E48-91E2-37DBF21124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12888" y="9985375"/>
            <a:ext cx="27241500" cy="2824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9615" tIns="194808" rIns="389615" bIns="194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pic>
        <p:nvPicPr>
          <p:cNvPr id="1028" name="Picture 3">
            <a:extLst>
              <a:ext uri="{FF2B5EF4-FFF2-40B4-BE49-F238E27FC236}">
                <a16:creationId xmlns:a16="http://schemas.microsoft.com/office/drawing/2014/main" id="{ED49360E-BFBC-EA4B-A216-35A7BE53C38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59525" y="519113"/>
            <a:ext cx="9194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2">
            <a:extLst>
              <a:ext uri="{FF2B5EF4-FFF2-40B4-BE49-F238E27FC236}">
                <a16:creationId xmlns:a16="http://schemas.microsoft.com/office/drawing/2014/main" id="{A8EBDF04-1ED0-A747-A48E-68F2F94624C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18437" y="37856319"/>
            <a:ext cx="16300835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xStyles>
    <p:titleStyle>
      <a:lvl1pPr algn="ctr" defTabSz="38957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38957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  <a:ea typeface="MS PGothic" panose="020B0600070205080204" pitchFamily="34" charset="-128"/>
          <a:cs typeface="MS PGothic" charset="0"/>
        </a:defRPr>
      </a:lvl2pPr>
      <a:lvl3pPr algn="ctr" defTabSz="38957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  <a:ea typeface="MS PGothic" panose="020B0600070205080204" pitchFamily="34" charset="-128"/>
          <a:cs typeface="MS PGothic" charset="0"/>
        </a:defRPr>
      </a:lvl3pPr>
      <a:lvl4pPr algn="ctr" defTabSz="38957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  <a:ea typeface="MS PGothic" panose="020B0600070205080204" pitchFamily="34" charset="-128"/>
          <a:cs typeface="MS PGothic" charset="0"/>
        </a:defRPr>
      </a:lvl4pPr>
      <a:lvl5pPr algn="ctr" defTabSz="38957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  <a:ea typeface="MS PGothic" panose="020B0600070205080204" pitchFamily="34" charset="-128"/>
          <a:cs typeface="MS PGothic" charset="0"/>
        </a:defRPr>
      </a:lvl5pPr>
      <a:lvl6pPr marL="405856" algn="ctr" defTabSz="3896504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</a:defRPr>
      </a:lvl6pPr>
      <a:lvl7pPr marL="811713" algn="ctr" defTabSz="3896504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</a:defRPr>
      </a:lvl7pPr>
      <a:lvl8pPr marL="1217569" algn="ctr" defTabSz="3896504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</a:defRPr>
      </a:lvl8pPr>
      <a:lvl9pPr marL="1623426" algn="ctr" defTabSz="3896504" rtl="0" fontAlgn="base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Arial" pitchFamily="34" charset="0"/>
        </a:defRPr>
      </a:lvl9pPr>
    </p:titleStyle>
    <p:bodyStyle>
      <a:lvl1pPr marL="1458913" indent="-1458913" algn="l" defTabSz="3895725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3165475" indent="-1216025" algn="l" defTabSz="3895725" rtl="0" eaLnBrk="0" fontAlgn="base" hangingPunct="0">
        <a:spcBef>
          <a:spcPct val="20000"/>
        </a:spcBef>
        <a:spcAft>
          <a:spcPct val="0"/>
        </a:spcAft>
        <a:buChar char="–"/>
        <a:defRPr sz="1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4868863" indent="-973138" algn="l" defTabSz="3895725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6818313" indent="-973138" algn="l" defTabSz="3895725" rtl="0" eaLnBrk="0" fontAlgn="base" hangingPunct="0">
        <a:spcBef>
          <a:spcPct val="20000"/>
        </a:spcBef>
        <a:spcAft>
          <a:spcPct val="0"/>
        </a:spcAft>
        <a:buChar char="–"/>
        <a:defRPr sz="85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8766175" indent="-973138" algn="l" defTabSz="3895725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9172638" indent="-973774" algn="l" defTabSz="3896504" rtl="0" fontAlgn="base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6pPr>
      <a:lvl7pPr marL="9578494" indent="-973774" algn="l" defTabSz="3896504" rtl="0" fontAlgn="base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7pPr>
      <a:lvl8pPr marL="9984351" indent="-973774" algn="l" defTabSz="3896504" rtl="0" fontAlgn="base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8pPr>
      <a:lvl9pPr marL="10390207" indent="-973774" algn="l" defTabSz="3896504" rtl="0" fontAlgn="base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856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1713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7569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3426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9282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5139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0995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6852" algn="l" defTabSz="81171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6D16884A-9742-9C4B-9A8A-4F9637CF7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75" y="746125"/>
            <a:ext cx="17721263" cy="377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42050" tIns="71025" rIns="142050" bIns="71025" anchor="ctr"/>
          <a:lstStyle/>
          <a:p>
            <a:pPr algn="ctr" defTabSz="3895725" eaLnBrk="1" hangingPunct="1">
              <a:defRPr/>
            </a:pPr>
            <a:r>
              <a:rPr lang="en-US" sz="10300" b="1" dirty="0">
                <a:ea typeface="+mn-ea"/>
              </a:rPr>
              <a:t>Your Poster Title Here</a:t>
            </a:r>
          </a:p>
          <a:p>
            <a:pPr algn="ctr" defTabSz="3895725" eaLnBrk="1" hangingPunct="1">
              <a:defRPr/>
            </a:pPr>
            <a:r>
              <a:rPr lang="en-US" sz="4400" b="1" dirty="0">
                <a:solidFill>
                  <a:srgbClr val="414042"/>
                </a:solidFill>
                <a:ea typeface="+mn-ea"/>
              </a:rPr>
              <a:t>Authors</a:t>
            </a:r>
          </a:p>
          <a:p>
            <a:pPr algn="ctr" defTabSz="3895725" eaLnBrk="1" hangingPunct="1">
              <a:defRPr/>
            </a:pPr>
            <a:r>
              <a:rPr lang="en-US" sz="4400" b="1" dirty="0">
                <a:solidFill>
                  <a:srgbClr val="414042"/>
                </a:solidFill>
                <a:ea typeface="+mn-ea"/>
              </a:rPr>
              <a:t>Affiliations</a:t>
            </a:r>
          </a:p>
        </p:txBody>
      </p:sp>
      <p:sp>
        <p:nvSpPr>
          <p:cNvPr id="14339" name="Text Box 19">
            <a:extLst>
              <a:ext uri="{FF2B5EF4-FFF2-40B4-BE49-F238E27FC236}">
                <a16:creationId xmlns:a16="http://schemas.microsoft.com/office/drawing/2014/main" id="{62093744-B228-E541-B377-4814BE660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6657975"/>
            <a:ext cx="13869988" cy="929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This A0 poster template is a preferred option for posters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The titles of each section are suggestions and can be changed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Insert your own text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Example: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Not all high quality papers cannot be included in the technical tracks because of time and space constraints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</p:txBody>
      </p:sp>
      <p:sp>
        <p:nvSpPr>
          <p:cNvPr id="14340" name="Text Box 20">
            <a:extLst>
              <a:ext uri="{FF2B5EF4-FFF2-40B4-BE49-F238E27FC236}">
                <a16:creationId xmlns:a16="http://schemas.microsoft.com/office/drawing/2014/main" id="{AE0B92F7-A08E-414B-B181-891BAABF9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18068925"/>
            <a:ext cx="13869988" cy="822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Insert your own text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Example: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Offer authors of reserve papers increased opportunity to present and discuss the paper with the delegates in addition to publication of paper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</p:txBody>
      </p:sp>
      <p:sp>
        <p:nvSpPr>
          <p:cNvPr id="14341" name="Text Box 21">
            <a:extLst>
              <a:ext uri="{FF2B5EF4-FFF2-40B4-BE49-F238E27FC236}">
                <a16:creationId xmlns:a16="http://schemas.microsoft.com/office/drawing/2014/main" id="{83514F58-CD8E-1145-9ADE-423F5CE12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28103513"/>
            <a:ext cx="13171488" cy="1064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 dirty="0"/>
              <a:t>Insert your text here, remove existing bullets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 dirty="0"/>
              <a:t>Example: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 dirty="0"/>
              <a:t>A0 poster displayed on boards located next to Technical Tracks in highly visible area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 dirty="0"/>
              <a:t>Highboys for laptop support during presentation. Can use reserve paper slides on laptop as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fr-FR" sz="3500" dirty="0"/>
          </a:p>
          <a:p>
            <a:pPr eaLnBrk="1" hangingPunct="1">
              <a:spcBef>
                <a:spcPct val="50000"/>
              </a:spcBef>
            </a:pPr>
            <a:endParaRPr lang="en-US" altLang="fr-FR" sz="3500" dirty="0"/>
          </a:p>
          <a:p>
            <a:pPr eaLnBrk="1" hangingPunct="1">
              <a:spcBef>
                <a:spcPct val="50000"/>
              </a:spcBef>
            </a:pPr>
            <a:endParaRPr lang="en-US" altLang="fr-FR" sz="3500" dirty="0"/>
          </a:p>
          <a:p>
            <a:pPr eaLnBrk="1" hangingPunct="1">
              <a:spcBef>
                <a:spcPct val="50000"/>
              </a:spcBef>
            </a:pPr>
            <a:endParaRPr lang="en-US" altLang="fr-FR" sz="3500" dirty="0"/>
          </a:p>
          <a:p>
            <a:pPr eaLnBrk="1" hangingPunct="1">
              <a:spcBef>
                <a:spcPct val="50000"/>
              </a:spcBef>
            </a:pPr>
            <a:endParaRPr lang="en-US" altLang="fr-FR" sz="3500" dirty="0"/>
          </a:p>
          <a:p>
            <a:pPr eaLnBrk="1" hangingPunct="1">
              <a:spcBef>
                <a:spcPct val="50000"/>
              </a:spcBef>
            </a:pPr>
            <a:endParaRPr lang="en-US" altLang="fr-FR" sz="3500" dirty="0"/>
          </a:p>
          <a:p>
            <a:pPr eaLnBrk="1" hangingPunct="1">
              <a:spcBef>
                <a:spcPct val="50000"/>
              </a:spcBef>
            </a:pPr>
            <a:endParaRPr lang="en-US" altLang="fr-FR" sz="3500" dirty="0"/>
          </a:p>
          <a:p>
            <a:pPr eaLnBrk="1" hangingPunct="1">
              <a:spcBef>
                <a:spcPct val="50000"/>
              </a:spcBef>
            </a:pPr>
            <a:endParaRPr lang="en-US" altLang="fr-FR" sz="3500" dirty="0"/>
          </a:p>
        </p:txBody>
      </p:sp>
      <p:sp>
        <p:nvSpPr>
          <p:cNvPr id="14342" name="Text Box 22">
            <a:extLst>
              <a:ext uri="{FF2B5EF4-FFF2-40B4-BE49-F238E27FC236}">
                <a16:creationId xmlns:a16="http://schemas.microsoft.com/office/drawing/2014/main" id="{FB904DE8-B226-2343-8090-36F44658C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4325" y="6657975"/>
            <a:ext cx="13869988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Your text goes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You can change your font size to fit your own data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Insert any summary color graphs and/or pictures here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Example &amp; Important Notes for Presenter: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A0 portrait is a common presentation poster size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It is 84.1 x 118.9 cm (around 33 x 47in)</a:t>
            </a:r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</p:txBody>
      </p:sp>
      <p:sp>
        <p:nvSpPr>
          <p:cNvPr id="14343" name="Text Box 24">
            <a:extLst>
              <a:ext uri="{FF2B5EF4-FFF2-40B4-BE49-F238E27FC236}">
                <a16:creationId xmlns:a16="http://schemas.microsoft.com/office/drawing/2014/main" id="{21B709C1-4078-334C-BA5F-F3C0E58CE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6075" y="16292513"/>
            <a:ext cx="13869988" cy="133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Your text goes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Example: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Attractive &amp; uniform method for presenting reserve papers &amp; increased awareness of published paper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fr-FR" sz="3500"/>
              <a:t>Improved interaction and increased feedback from delegates</a:t>
            </a:r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  <a:p>
            <a:pPr eaLnBrk="1" hangingPunct="1">
              <a:spcBef>
                <a:spcPct val="50000"/>
              </a:spcBef>
            </a:pPr>
            <a:endParaRPr lang="en-US" altLang="fr-FR" sz="3500"/>
          </a:p>
        </p:txBody>
      </p:sp>
      <p:grpSp>
        <p:nvGrpSpPr>
          <p:cNvPr id="14344" name="Group 12">
            <a:extLst>
              <a:ext uri="{FF2B5EF4-FFF2-40B4-BE49-F238E27FC236}">
                <a16:creationId xmlns:a16="http://schemas.microsoft.com/office/drawing/2014/main" id="{EA06BBEB-00DC-514A-ABA6-B6AD2CA3F9D5}"/>
              </a:ext>
            </a:extLst>
          </p:cNvPr>
          <p:cNvGrpSpPr>
            <a:grpSpLocks/>
          </p:cNvGrpSpPr>
          <p:nvPr/>
        </p:nvGrpSpPr>
        <p:grpSpPr bwMode="auto">
          <a:xfrm>
            <a:off x="-563563" y="4862513"/>
            <a:ext cx="15697201" cy="1066800"/>
            <a:chOff x="-563561" y="4861719"/>
            <a:chExt cx="15697198" cy="1066800"/>
          </a:xfrm>
          <a:solidFill>
            <a:srgbClr val="EB0029"/>
          </a:solidFill>
        </p:grpSpPr>
        <p:sp>
          <p:nvSpPr>
            <p:cNvPr id="2052" name="Rectangle 10">
              <a:extLst>
                <a:ext uri="{FF2B5EF4-FFF2-40B4-BE49-F238E27FC236}">
                  <a16:creationId xmlns:a16="http://schemas.microsoft.com/office/drawing/2014/main" id="{FC208D18-5DD5-774F-9CAB-844C11EDC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" y="4861719"/>
              <a:ext cx="6294437" cy="1066800"/>
            </a:xfrm>
            <a:prstGeom prst="rect">
              <a:avLst/>
            </a:prstGeom>
            <a:solidFill>
              <a:srgbClr val="2B6FAA"/>
            </a:solidFill>
            <a:ln w="9525">
              <a:solidFill>
                <a:srgbClr val="2B6FAA"/>
              </a:solidFill>
              <a:miter lim="800000"/>
              <a:headEnd/>
              <a:tailEnd/>
            </a:ln>
            <a:effectLst/>
          </p:spPr>
          <p:txBody>
            <a:bodyPr lIns="142050" tIns="71025" rIns="142050" bIns="71025" anchor="ctr"/>
            <a:lstStyle/>
            <a:p>
              <a:pPr algn="ctr" defTabSz="3895725" eaLnBrk="1" hangingPunct="1">
                <a:defRPr/>
              </a:pPr>
              <a:r>
                <a:rPr lang="en-US" sz="3600" b="1" kern="0" cap="all" dirty="0">
                  <a:solidFill>
                    <a:schemeClr val="bg1"/>
                  </a:solidFill>
                  <a:latin typeface="+mj-lt"/>
                  <a:ea typeface="+mn-ea"/>
                </a:rPr>
                <a:t>Purpose / Problem</a:t>
              </a:r>
            </a:p>
          </p:txBody>
        </p:sp>
        <p:cxnSp>
          <p:nvCxnSpPr>
            <p:cNvPr id="2" name="Connecteur droit 3">
              <a:extLst>
                <a:ext uri="{FF2B5EF4-FFF2-40B4-BE49-F238E27FC236}">
                  <a16:creationId xmlns:a16="http://schemas.microsoft.com/office/drawing/2014/main" id="{3E5ABB1D-C9FA-4142-9098-7B793EA0CAD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-563561" y="4861719"/>
              <a:ext cx="15697198" cy="794"/>
            </a:xfrm>
            <a:prstGeom prst="line">
              <a:avLst/>
            </a:prstGeom>
            <a:grpFill/>
            <a:ln w="12700">
              <a:solidFill>
                <a:srgbClr val="2B6FAA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</p:cxnSp>
      </p:grpSp>
      <p:grpSp>
        <p:nvGrpSpPr>
          <p:cNvPr id="14345" name="Group 6">
            <a:extLst>
              <a:ext uri="{FF2B5EF4-FFF2-40B4-BE49-F238E27FC236}">
                <a16:creationId xmlns:a16="http://schemas.microsoft.com/office/drawing/2014/main" id="{C4248993-609B-614E-A429-588895BA4424}"/>
              </a:ext>
            </a:extLst>
          </p:cNvPr>
          <p:cNvGrpSpPr>
            <a:grpSpLocks/>
          </p:cNvGrpSpPr>
          <p:nvPr/>
        </p:nvGrpSpPr>
        <p:grpSpPr bwMode="auto">
          <a:xfrm>
            <a:off x="-792163" y="16597313"/>
            <a:ext cx="15925801" cy="1066800"/>
            <a:chOff x="-792162" y="16596519"/>
            <a:chExt cx="15925799" cy="1066800"/>
          </a:xfrm>
          <a:solidFill>
            <a:srgbClr val="427F65"/>
          </a:solidFill>
        </p:grpSpPr>
        <p:cxnSp>
          <p:nvCxnSpPr>
            <p:cNvPr id="14359" name="Connecteur droit 3">
              <a:extLst>
                <a:ext uri="{FF2B5EF4-FFF2-40B4-BE49-F238E27FC236}">
                  <a16:creationId xmlns:a16="http://schemas.microsoft.com/office/drawing/2014/main" id="{B48432D9-BD28-E841-B8C5-44D867607DF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-792162" y="16596519"/>
              <a:ext cx="15925799" cy="0"/>
            </a:xfrm>
            <a:prstGeom prst="line">
              <a:avLst/>
            </a:prstGeom>
            <a:grpFill/>
            <a:ln w="12700">
              <a:solidFill>
                <a:srgbClr val="2B6FAA"/>
              </a:solidFill>
              <a:round/>
              <a:headEnd/>
              <a:tailEnd/>
            </a:ln>
            <a:effectLst/>
            <a:extLst/>
          </p:spPr>
        </p:cxnSp>
        <p:sp>
          <p:nvSpPr>
            <p:cNvPr id="22" name="Rectangle 10">
              <a:extLst>
                <a:ext uri="{FF2B5EF4-FFF2-40B4-BE49-F238E27FC236}">
                  <a16:creationId xmlns:a16="http://schemas.microsoft.com/office/drawing/2014/main" id="{39ED99A9-0FA7-A64E-829E-321FCCC3FE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16596519"/>
              <a:ext cx="6294437" cy="1066800"/>
            </a:xfrm>
            <a:prstGeom prst="rect">
              <a:avLst/>
            </a:prstGeom>
            <a:solidFill>
              <a:srgbClr val="2B6FAA"/>
            </a:solidFill>
            <a:ln w="9525">
              <a:solidFill>
                <a:srgbClr val="2B6FAA"/>
              </a:solidFill>
              <a:miter lim="800000"/>
              <a:headEnd/>
              <a:tailEnd/>
            </a:ln>
            <a:effectLst/>
          </p:spPr>
          <p:txBody>
            <a:bodyPr lIns="142050" tIns="71025" rIns="142050" bIns="71025" anchor="ctr"/>
            <a:lstStyle/>
            <a:p>
              <a:pPr algn="ctr" defTabSz="3895725" eaLnBrk="1" hangingPunct="1">
                <a:defRPr/>
              </a:pPr>
              <a:r>
                <a:rPr lang="en-US" sz="3600" b="1" kern="0" cap="all" dirty="0">
                  <a:solidFill>
                    <a:schemeClr val="bg1"/>
                  </a:solidFill>
                  <a:latin typeface="+mj-lt"/>
                  <a:ea typeface="+mn-ea"/>
                </a:rPr>
                <a:t>Objectives / Goals</a:t>
              </a:r>
            </a:p>
          </p:txBody>
        </p:sp>
      </p:grpSp>
      <p:grpSp>
        <p:nvGrpSpPr>
          <p:cNvPr id="14346" name="Group 8">
            <a:extLst>
              <a:ext uri="{FF2B5EF4-FFF2-40B4-BE49-F238E27FC236}">
                <a16:creationId xmlns:a16="http://schemas.microsoft.com/office/drawing/2014/main" id="{2F55291F-FEED-784D-B8DE-741AAED4B89A}"/>
              </a:ext>
            </a:extLst>
          </p:cNvPr>
          <p:cNvGrpSpPr>
            <a:grpSpLocks/>
          </p:cNvGrpSpPr>
          <p:nvPr/>
        </p:nvGrpSpPr>
        <p:grpSpPr bwMode="auto">
          <a:xfrm>
            <a:off x="15133638" y="14463713"/>
            <a:ext cx="15925800" cy="1066800"/>
            <a:chOff x="15133637" y="14462919"/>
            <a:chExt cx="15925799" cy="1066800"/>
          </a:xfrm>
          <a:solidFill>
            <a:srgbClr val="427F65"/>
          </a:solidFill>
        </p:grpSpPr>
        <p:cxnSp>
          <p:nvCxnSpPr>
            <p:cNvPr id="14357" name="Connecteur droit 3">
              <a:extLst>
                <a:ext uri="{FF2B5EF4-FFF2-40B4-BE49-F238E27FC236}">
                  <a16:creationId xmlns:a16="http://schemas.microsoft.com/office/drawing/2014/main" id="{798C0002-BBBA-1742-96D6-38B00BFEC8B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5133637" y="14462919"/>
              <a:ext cx="15925799" cy="0"/>
            </a:xfrm>
            <a:prstGeom prst="line">
              <a:avLst/>
            </a:prstGeom>
            <a:grpFill/>
            <a:ln w="12700">
              <a:solidFill>
                <a:srgbClr val="2B6FAA"/>
              </a:solidFill>
              <a:round/>
              <a:headEnd/>
              <a:tailEnd/>
            </a:ln>
            <a:effectLst/>
            <a:extLst/>
          </p:spPr>
        </p:cxnSp>
        <p:sp>
          <p:nvSpPr>
            <p:cNvPr id="23" name="Rectangle 10">
              <a:extLst>
                <a:ext uri="{FF2B5EF4-FFF2-40B4-BE49-F238E27FC236}">
                  <a16:creationId xmlns:a16="http://schemas.microsoft.com/office/drawing/2014/main" id="{AD8A3D75-26D3-8B42-8BCA-B7DBBAAD9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637" y="14462919"/>
              <a:ext cx="6294437" cy="1066800"/>
            </a:xfrm>
            <a:prstGeom prst="rect">
              <a:avLst/>
            </a:prstGeom>
            <a:solidFill>
              <a:srgbClr val="2B6FAA"/>
            </a:solidFill>
            <a:ln w="9525">
              <a:solidFill>
                <a:srgbClr val="2B6FAA"/>
              </a:solidFill>
              <a:miter lim="800000"/>
              <a:headEnd/>
              <a:tailEnd/>
            </a:ln>
            <a:effectLst/>
          </p:spPr>
          <p:txBody>
            <a:bodyPr lIns="142050" tIns="71025" rIns="142050" bIns="71025" anchor="ctr"/>
            <a:lstStyle/>
            <a:p>
              <a:pPr algn="ctr" defTabSz="3895725" eaLnBrk="1" hangingPunct="1">
                <a:defRPr/>
              </a:pPr>
              <a:r>
                <a:rPr lang="en-US" sz="3600" b="1" kern="0" cap="all" dirty="0">
                  <a:solidFill>
                    <a:schemeClr val="bg1"/>
                  </a:solidFill>
                  <a:latin typeface="+mj-lt"/>
                  <a:ea typeface="+mn-ea"/>
                </a:rPr>
                <a:t>Conclusions</a:t>
              </a:r>
            </a:p>
          </p:txBody>
        </p:sp>
      </p:grpSp>
      <p:grpSp>
        <p:nvGrpSpPr>
          <p:cNvPr id="14347" name="Group 7">
            <a:extLst>
              <a:ext uri="{FF2B5EF4-FFF2-40B4-BE49-F238E27FC236}">
                <a16:creationId xmlns:a16="http://schemas.microsoft.com/office/drawing/2014/main" id="{129C2F7A-C832-0E47-81D6-E58706CE9B7E}"/>
              </a:ext>
            </a:extLst>
          </p:cNvPr>
          <p:cNvGrpSpPr>
            <a:grpSpLocks/>
          </p:cNvGrpSpPr>
          <p:nvPr/>
        </p:nvGrpSpPr>
        <p:grpSpPr bwMode="auto">
          <a:xfrm>
            <a:off x="-639763" y="27036713"/>
            <a:ext cx="15925801" cy="1066800"/>
            <a:chOff x="-639762" y="27035919"/>
            <a:chExt cx="15925799" cy="1066800"/>
          </a:xfrm>
          <a:solidFill>
            <a:srgbClr val="427F65"/>
          </a:solidFill>
        </p:grpSpPr>
        <p:cxnSp>
          <p:nvCxnSpPr>
            <p:cNvPr id="14355" name="Connecteur droit 3">
              <a:extLst>
                <a:ext uri="{FF2B5EF4-FFF2-40B4-BE49-F238E27FC236}">
                  <a16:creationId xmlns:a16="http://schemas.microsoft.com/office/drawing/2014/main" id="{36ACA4D7-AEB3-A34D-BEAE-A2D51859637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-639762" y="27035919"/>
              <a:ext cx="15925799" cy="0"/>
            </a:xfrm>
            <a:prstGeom prst="line">
              <a:avLst/>
            </a:prstGeom>
            <a:grpFill/>
            <a:ln w="12700">
              <a:solidFill>
                <a:srgbClr val="2B6FAA"/>
              </a:solidFill>
              <a:round/>
              <a:headEnd/>
              <a:tailEnd/>
            </a:ln>
            <a:effectLst/>
            <a:extLst/>
          </p:spPr>
        </p:cxnSp>
        <p:sp>
          <p:nvSpPr>
            <p:cNvPr id="24" name="Rectangle 10">
              <a:extLst>
                <a:ext uri="{FF2B5EF4-FFF2-40B4-BE49-F238E27FC236}">
                  <a16:creationId xmlns:a16="http://schemas.microsoft.com/office/drawing/2014/main" id="{9D3592A1-F48C-C540-8395-FAC6312BB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27035919"/>
              <a:ext cx="6294437" cy="1066800"/>
            </a:xfrm>
            <a:prstGeom prst="rect">
              <a:avLst/>
            </a:prstGeom>
            <a:solidFill>
              <a:srgbClr val="2B6FAA"/>
            </a:solidFill>
            <a:ln w="9525">
              <a:solidFill>
                <a:srgbClr val="2B6FAA"/>
              </a:solidFill>
              <a:miter lim="800000"/>
              <a:headEnd/>
              <a:tailEnd/>
            </a:ln>
            <a:effectLst/>
          </p:spPr>
          <p:txBody>
            <a:bodyPr lIns="142050" tIns="71025" rIns="142050" bIns="71025" anchor="ctr"/>
            <a:lstStyle/>
            <a:p>
              <a:pPr algn="ctr" defTabSz="3895725" eaLnBrk="1" hangingPunct="1">
                <a:defRPr/>
              </a:pPr>
              <a:r>
                <a:rPr lang="en-US" sz="3600" b="1" kern="0" cap="all" dirty="0">
                  <a:solidFill>
                    <a:schemeClr val="bg1"/>
                  </a:solidFill>
                  <a:latin typeface="+mj-lt"/>
                  <a:ea typeface="+mn-ea"/>
                </a:rPr>
                <a:t>Methods / Description</a:t>
              </a:r>
            </a:p>
          </p:txBody>
        </p:sp>
      </p:grpSp>
      <p:grpSp>
        <p:nvGrpSpPr>
          <p:cNvPr id="14348" name="Group 14">
            <a:extLst>
              <a:ext uri="{FF2B5EF4-FFF2-40B4-BE49-F238E27FC236}">
                <a16:creationId xmlns:a16="http://schemas.microsoft.com/office/drawing/2014/main" id="{73095F55-C947-434C-994F-75BC31AA487C}"/>
              </a:ext>
            </a:extLst>
          </p:cNvPr>
          <p:cNvGrpSpPr>
            <a:grpSpLocks/>
          </p:cNvGrpSpPr>
          <p:nvPr/>
        </p:nvGrpSpPr>
        <p:grpSpPr bwMode="auto">
          <a:xfrm>
            <a:off x="15819437" y="32126578"/>
            <a:ext cx="13411201" cy="6629400"/>
            <a:chOff x="15784512" y="30998319"/>
            <a:chExt cx="13411201" cy="6630194"/>
          </a:xfrm>
          <a:solidFill>
            <a:srgbClr val="981B1E"/>
          </a:solidFill>
        </p:grpSpPr>
        <p:sp>
          <p:nvSpPr>
            <p:cNvPr id="5" name="Arrondir un rectangle avec un coin diagonal 4">
              <a:extLst>
                <a:ext uri="{FF2B5EF4-FFF2-40B4-BE49-F238E27FC236}">
                  <a16:creationId xmlns:a16="http://schemas.microsoft.com/office/drawing/2014/main" id="{E66A3F37-4479-534E-BBA3-8E4F4ADC5432}"/>
                </a:ext>
              </a:extLst>
            </p:cNvPr>
            <p:cNvSpPr/>
            <p:nvPr/>
          </p:nvSpPr>
          <p:spPr bwMode="auto">
            <a:xfrm>
              <a:off x="15784513" y="30999906"/>
              <a:ext cx="13411200" cy="6628607"/>
            </a:xfrm>
            <a:prstGeom prst="round2DiagRect">
              <a:avLst>
                <a:gd name="adj1" fmla="val 17540"/>
                <a:gd name="adj2" fmla="val 0"/>
              </a:avLst>
            </a:prstGeom>
            <a:noFill/>
            <a:ln w="12700" cap="flat" cmpd="sng" algn="ctr">
              <a:solidFill>
                <a:srgbClr val="2B6FAA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defTabSz="3895725" eaLnBrk="1" hangingPunct="1">
                <a:spcBef>
                  <a:spcPts val="3000"/>
                </a:spcBef>
                <a:defRPr/>
              </a:pPr>
              <a:endPara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  <a:p>
              <a:pPr defTabSz="3895725" eaLnBrk="1" hangingPunct="1">
                <a:spcBef>
                  <a:spcPts val="3000"/>
                </a:spcBef>
                <a:defRPr/>
              </a:pPr>
              <a:r>
                <a:rPr lang="en-US" sz="32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Your references and/or contact info goes here, remove existing text </a:t>
              </a:r>
            </a:p>
            <a:p>
              <a:pPr defTabSz="3895725" eaLnBrk="1" hangingPunct="1">
                <a:spcBef>
                  <a:spcPts val="3000"/>
                </a:spcBef>
                <a:defRPr/>
              </a:pPr>
              <a:r>
                <a:rPr lang="en-US" sz="3200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Example:</a:t>
              </a:r>
            </a:p>
            <a:p>
              <a:pPr defTabSz="3895725" eaLnBrk="1" hangingPunct="1">
                <a:spcBef>
                  <a:spcPts val="3000"/>
                </a:spcBef>
                <a:defRPr/>
              </a:pPr>
              <a:r>
                <a:rPr lang="en-US" sz="3200" dirty="0">
                  <a:latin typeface="Arial" charset="0"/>
                  <a:ea typeface="ＭＳ Ｐゴシック" charset="0"/>
                  <a:cs typeface="ＭＳ Ｐゴシック" charset="0"/>
                </a:rPr>
                <a:t>John Doe</a:t>
              </a:r>
              <a:br>
                <a:rPr lang="en-US" sz="3200" dirty="0">
                  <a:latin typeface="Arial" charset="0"/>
                  <a:ea typeface="ＭＳ Ｐゴシック" charset="0"/>
                  <a:cs typeface="ＭＳ Ｐゴシック" charset="0"/>
                </a:rPr>
              </a:br>
              <a:r>
                <a:rPr lang="en-US" sz="3200" dirty="0">
                  <a:latin typeface="Arial" charset="0"/>
                  <a:ea typeface="ＭＳ Ｐゴシック" charset="0"/>
                  <a:cs typeface="ＭＳ Ｐゴシック" charset="0"/>
                </a:rPr>
                <a:t>System Engineer</a:t>
              </a:r>
              <a:br>
                <a:rPr lang="en-US" sz="3200" dirty="0">
                  <a:latin typeface="Arial" charset="0"/>
                  <a:ea typeface="ＭＳ Ｐゴシック" charset="0"/>
                  <a:cs typeface="ＭＳ Ｐゴシック" charset="0"/>
                </a:rPr>
              </a:br>
              <a:r>
                <a:rPr lang="en-US" sz="3200" dirty="0" err="1">
                  <a:latin typeface="Arial" charset="0"/>
                  <a:ea typeface="ＭＳ Ｐゴシック" charset="0"/>
                  <a:cs typeface="ＭＳ Ｐゴシック" charset="0"/>
                </a:rPr>
                <a:t>john.doe@incose.org</a:t>
              </a:r>
              <a:endPara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353" name="Arrondir un rectangle avec un coin diagonal 4">
              <a:extLst>
                <a:ext uri="{FF2B5EF4-FFF2-40B4-BE49-F238E27FC236}">
                  <a16:creationId xmlns:a16="http://schemas.microsoft.com/office/drawing/2014/main" id="{676ADA17-26E1-6644-BE4E-F963B3E66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4512" y="30998319"/>
              <a:ext cx="7391399" cy="1143137"/>
            </a:xfrm>
            <a:custGeom>
              <a:avLst/>
              <a:gdLst>
                <a:gd name="T0" fmla="*/ 1067944 w 6283038"/>
                <a:gd name="T1" fmla="*/ 0 h 1143425"/>
                <a:gd name="T2" fmla="*/ 6283038 w 6283038"/>
                <a:gd name="T3" fmla="*/ 0 h 1143425"/>
                <a:gd name="T4" fmla="*/ 6283038 w 6283038"/>
                <a:gd name="T5" fmla="*/ 0 h 1143425"/>
                <a:gd name="T6" fmla="*/ 6271493 w 6283038"/>
                <a:gd name="T7" fmla="*/ 525318 h 1143425"/>
                <a:gd name="T8" fmla="*/ 5376729 w 6283038"/>
                <a:gd name="T9" fmla="*/ 1143000 h 1143425"/>
                <a:gd name="T10" fmla="*/ 2 w 6283038"/>
                <a:gd name="T11" fmla="*/ 1143000 h 1143425"/>
                <a:gd name="T12" fmla="*/ 1067944 w 6283038"/>
                <a:gd name="T13" fmla="*/ 0 h 11434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283038" h="1143425">
                  <a:moveTo>
                    <a:pt x="1067944" y="0"/>
                  </a:moveTo>
                  <a:lnTo>
                    <a:pt x="6283038" y="0"/>
                  </a:lnTo>
                  <a:lnTo>
                    <a:pt x="6271493" y="525318"/>
                  </a:lnTo>
                  <a:cubicBezTo>
                    <a:pt x="6283038" y="930708"/>
                    <a:pt x="5920660" y="1154546"/>
                    <a:pt x="5376729" y="1143000"/>
                  </a:cubicBezTo>
                  <a:lnTo>
                    <a:pt x="2" y="1143000"/>
                  </a:lnTo>
                  <a:cubicBezTo>
                    <a:pt x="-959" y="686957"/>
                    <a:pt x="309402" y="5774"/>
                    <a:pt x="1067944" y="0"/>
                  </a:cubicBezTo>
                  <a:close/>
                </a:path>
              </a:pathLst>
            </a:custGeom>
            <a:solidFill>
              <a:srgbClr val="2B6FAA"/>
            </a:solidFill>
            <a:ln w="12700" cap="flat" cmpd="sng">
              <a:solidFill>
                <a:srgbClr val="2B6FAA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5" name="Rectangle 10">
              <a:extLst>
                <a:ext uri="{FF2B5EF4-FFF2-40B4-BE49-F238E27FC236}">
                  <a16:creationId xmlns:a16="http://schemas.microsoft.com/office/drawing/2014/main" id="{623106FB-A672-F343-B97A-8CFAD6448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19438" y="30998319"/>
              <a:ext cx="7356473" cy="1143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42050" tIns="71025" rIns="142050" bIns="71025" anchor="ctr"/>
            <a:lstStyle/>
            <a:p>
              <a:pPr algn="ctr" defTabSz="3895725" eaLnBrk="1" hangingPunct="1">
                <a:defRPr/>
              </a:pPr>
              <a:r>
                <a:rPr lang="en-US" sz="3600" b="1" kern="0" cap="all" dirty="0">
                  <a:solidFill>
                    <a:schemeClr val="bg1"/>
                  </a:solidFill>
                  <a:latin typeface="+mj-lt"/>
                  <a:ea typeface="+mn-ea"/>
                </a:rPr>
                <a:t>Contacts / References</a:t>
              </a:r>
            </a:p>
          </p:txBody>
        </p:sp>
      </p:grpSp>
      <p:grpSp>
        <p:nvGrpSpPr>
          <p:cNvPr id="14349" name="Group 13">
            <a:extLst>
              <a:ext uri="{FF2B5EF4-FFF2-40B4-BE49-F238E27FC236}">
                <a16:creationId xmlns:a16="http://schemas.microsoft.com/office/drawing/2014/main" id="{3B24BF92-165D-A64C-B150-C296980337F4}"/>
              </a:ext>
            </a:extLst>
          </p:cNvPr>
          <p:cNvGrpSpPr>
            <a:grpSpLocks/>
          </p:cNvGrpSpPr>
          <p:nvPr/>
        </p:nvGrpSpPr>
        <p:grpSpPr bwMode="auto">
          <a:xfrm>
            <a:off x="15133638" y="4862513"/>
            <a:ext cx="15544800" cy="1066800"/>
            <a:chOff x="15133637" y="4861719"/>
            <a:chExt cx="15544798" cy="1066800"/>
          </a:xfrm>
          <a:solidFill>
            <a:srgbClr val="427F65"/>
          </a:solidFill>
        </p:grpSpPr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9BFB4A84-8415-F74A-B951-4D071E258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637" y="4861719"/>
              <a:ext cx="6300786" cy="1066800"/>
            </a:xfrm>
            <a:prstGeom prst="rect">
              <a:avLst/>
            </a:prstGeom>
            <a:solidFill>
              <a:srgbClr val="2B6FAA"/>
            </a:solidFill>
            <a:ln w="9525">
              <a:solidFill>
                <a:srgbClr val="2B6FAA"/>
              </a:solidFill>
              <a:miter lim="800000"/>
              <a:headEnd/>
              <a:tailEnd/>
            </a:ln>
            <a:effectLst/>
          </p:spPr>
          <p:txBody>
            <a:bodyPr lIns="142050" tIns="71025" rIns="142050" bIns="71025" anchor="ctr"/>
            <a:lstStyle/>
            <a:p>
              <a:pPr algn="ctr" defTabSz="3895725" eaLnBrk="1" hangingPunct="1">
                <a:defRPr/>
              </a:pPr>
              <a:r>
                <a:rPr lang="en-US" sz="3600" b="1" kern="0" cap="all" dirty="0">
                  <a:solidFill>
                    <a:schemeClr val="bg1"/>
                  </a:solidFill>
                  <a:latin typeface="+mj-lt"/>
                  <a:ea typeface="+mn-ea"/>
                </a:rPr>
                <a:t>Data / Results</a:t>
              </a:r>
            </a:p>
          </p:txBody>
        </p:sp>
        <p:cxnSp>
          <p:nvCxnSpPr>
            <p:cNvPr id="14351" name="Connecteur droit 3">
              <a:extLst>
                <a:ext uri="{FF2B5EF4-FFF2-40B4-BE49-F238E27FC236}">
                  <a16:creationId xmlns:a16="http://schemas.microsoft.com/office/drawing/2014/main" id="{B250A7C7-504D-3F40-8EEC-275BB86A95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5133637" y="4861719"/>
              <a:ext cx="15544798" cy="0"/>
            </a:xfrm>
            <a:prstGeom prst="line">
              <a:avLst/>
            </a:prstGeom>
            <a:grpFill/>
            <a:ln w="12700">
              <a:solidFill>
                <a:srgbClr val="2B6FAA"/>
              </a:solidFill>
              <a:round/>
              <a:headEnd/>
              <a:tailEnd/>
            </a:ln>
            <a:effectLst/>
            <a:extLst/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INCOSE IS 1">
      <a:dk1>
        <a:srgbClr val="414042"/>
      </a:dk1>
      <a:lt1>
        <a:sysClr val="window" lastClr="FFFFFF"/>
      </a:lt1>
      <a:dk2>
        <a:srgbClr val="981B1E"/>
      </a:dk2>
      <a:lt2>
        <a:srgbClr val="EEECE1"/>
      </a:lt2>
      <a:accent1>
        <a:srgbClr val="981B1E"/>
      </a:accent1>
      <a:accent2>
        <a:srgbClr val="0071CE"/>
      </a:accent2>
      <a:accent3>
        <a:srgbClr val="579130"/>
      </a:accent3>
      <a:accent4>
        <a:srgbClr val="FFD13F"/>
      </a:accent4>
      <a:accent5>
        <a:srgbClr val="0071CE"/>
      </a:accent5>
      <a:accent6>
        <a:srgbClr val="414042"/>
      </a:accent6>
      <a:hlink>
        <a:srgbClr val="0000FF"/>
      </a:hlink>
      <a:folHlink>
        <a:srgbClr val="981B1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248</Words>
  <Application>Microsoft Macintosh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research poster template</dc:title>
  <dc:subject>How To Make A Scientific Poster</dc:subject>
  <dc:creator>Graphicsland/MakeSigns.com</dc:creator>
  <cp:keywords>scientific, research, template, custom, poster, presentation, symposium, printing, PowerPoint, create, design, example, sample, download</cp:keywords>
  <dc:description>These templates are offered for free to help your create a poster ranging from nursing research posters to psychology research posters.</dc:description>
  <cp:lastModifiedBy>Nicolas Castan</cp:lastModifiedBy>
  <cp:revision>53</cp:revision>
  <dcterms:created xsi:type="dcterms:W3CDTF">2004-07-27T20:30:49Z</dcterms:created>
  <dcterms:modified xsi:type="dcterms:W3CDTF">2018-11-29T15:44:18Z</dcterms:modified>
  <cp:category>research posters template</cp:category>
</cp:coreProperties>
</file>